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4"/>
  </p:sldMasterIdLst>
  <p:notesMasterIdLst>
    <p:notesMasterId r:id="rId17"/>
  </p:notesMasterIdLst>
  <p:handoutMasterIdLst>
    <p:handoutMasterId r:id="rId18"/>
  </p:handoutMasterIdLst>
  <p:sldIdLst>
    <p:sldId id="256" r:id="rId5"/>
    <p:sldId id="261" r:id="rId6"/>
    <p:sldId id="278" r:id="rId7"/>
    <p:sldId id="282" r:id="rId8"/>
    <p:sldId id="266" r:id="rId9"/>
    <p:sldId id="277" r:id="rId10"/>
    <p:sldId id="271" r:id="rId11"/>
    <p:sldId id="274" r:id="rId12"/>
    <p:sldId id="275" r:id="rId13"/>
    <p:sldId id="276" r:id="rId14"/>
    <p:sldId id="262" r:id="rId15"/>
    <p:sldId id="281"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5B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77A84A-FE82-45A8-B380-2B2AEDEE7CC8}" v="30" dt="2019-09-16T18:42:55.9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0856" autoAdjust="0"/>
  </p:normalViewPr>
  <p:slideViewPr>
    <p:cSldViewPr>
      <p:cViewPr varScale="1">
        <p:scale>
          <a:sx n="118" d="100"/>
          <a:sy n="118" d="100"/>
        </p:scale>
        <p:origin x="1404" y="102"/>
      </p:cViewPr>
      <p:guideLst>
        <p:guide orient="horz" pos="2160"/>
        <p:guide pos="2880"/>
      </p:guideLst>
    </p:cSldViewPr>
  </p:slideViewPr>
  <p:outlineViewPr>
    <p:cViewPr>
      <p:scale>
        <a:sx n="33" d="100"/>
        <a:sy n="33" d="100"/>
      </p:scale>
      <p:origin x="42" y="1836"/>
    </p:cViewPr>
  </p:outlineViewPr>
  <p:notesTextViewPr>
    <p:cViewPr>
      <p:scale>
        <a:sx n="100" d="100"/>
        <a:sy n="100" d="100"/>
      </p:scale>
      <p:origin x="0" y="0"/>
    </p:cViewPr>
  </p:notesTextViewPr>
  <p:notesViewPr>
    <p:cSldViewPr>
      <p:cViewPr varScale="1">
        <p:scale>
          <a:sx n="82" d="100"/>
          <a:sy n="82" d="100"/>
        </p:scale>
        <p:origin x="-1944"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Horner" userId="07e2e221-4676-4560-8f75-b2870fcbfecc" providerId="ADAL" clId="{7977A84A-FE82-45A8-B380-2B2AEDEE7CC8}"/>
    <pc:docChg chg="undo custSel mod addSld modSld">
      <pc:chgData name="Stephanie Horner" userId="07e2e221-4676-4560-8f75-b2870fcbfecc" providerId="ADAL" clId="{7977A84A-FE82-45A8-B380-2B2AEDEE7CC8}" dt="2019-09-16T18:48:46.456" v="2471" actId="20577"/>
      <pc:docMkLst>
        <pc:docMk/>
      </pc:docMkLst>
      <pc:sldChg chg="modSp">
        <pc:chgData name="Stephanie Horner" userId="07e2e221-4676-4560-8f75-b2870fcbfecc" providerId="ADAL" clId="{7977A84A-FE82-45A8-B380-2B2AEDEE7CC8}" dt="2019-09-03T14:06:42.884" v="1336" actId="20577"/>
        <pc:sldMkLst>
          <pc:docMk/>
          <pc:sldMk cId="0" sldId="256"/>
        </pc:sldMkLst>
        <pc:spChg chg="mod">
          <ac:chgData name="Stephanie Horner" userId="07e2e221-4676-4560-8f75-b2870fcbfecc" providerId="ADAL" clId="{7977A84A-FE82-45A8-B380-2B2AEDEE7CC8}" dt="2019-09-03T14:06:42.884" v="1336" actId="20577"/>
          <ac:spMkLst>
            <pc:docMk/>
            <pc:sldMk cId="0" sldId="256"/>
            <ac:spMk id="4" creationId="{BA3CC49D-82A5-400F-8F1C-EB0782F5326A}"/>
          </ac:spMkLst>
        </pc:spChg>
      </pc:sldChg>
      <pc:sldChg chg="addSp delSp modSp mod setBg setClrOvrMap">
        <pc:chgData name="Stephanie Horner" userId="07e2e221-4676-4560-8f75-b2870fcbfecc" providerId="ADAL" clId="{7977A84A-FE82-45A8-B380-2B2AEDEE7CC8}" dt="2019-09-16T18:40:22.337" v="2176" actId="14100"/>
        <pc:sldMkLst>
          <pc:docMk/>
          <pc:sldMk cId="0" sldId="261"/>
        </pc:sldMkLst>
        <pc:spChg chg="mod">
          <ac:chgData name="Stephanie Horner" userId="07e2e221-4676-4560-8f75-b2870fcbfecc" providerId="ADAL" clId="{7977A84A-FE82-45A8-B380-2B2AEDEE7CC8}" dt="2019-09-03T14:48:56.485" v="1948" actId="26606"/>
          <ac:spMkLst>
            <pc:docMk/>
            <pc:sldMk cId="0" sldId="261"/>
            <ac:spMk id="2" creationId="{00000000-0000-0000-0000-000000000000}"/>
          </ac:spMkLst>
        </pc:spChg>
        <pc:spChg chg="mod">
          <ac:chgData name="Stephanie Horner" userId="07e2e221-4676-4560-8f75-b2870fcbfecc" providerId="ADAL" clId="{7977A84A-FE82-45A8-B380-2B2AEDEE7CC8}" dt="2019-09-16T18:40:22.337" v="2176" actId="14100"/>
          <ac:spMkLst>
            <pc:docMk/>
            <pc:sldMk cId="0" sldId="261"/>
            <ac:spMk id="3" creationId="{00000000-0000-0000-0000-000000000000}"/>
          </ac:spMkLst>
        </pc:spChg>
        <pc:spChg chg="add del">
          <ac:chgData name="Stephanie Horner" userId="07e2e221-4676-4560-8f75-b2870fcbfecc" providerId="ADAL" clId="{7977A84A-FE82-45A8-B380-2B2AEDEE7CC8}" dt="2019-09-03T14:48:56.494" v="1949" actId="26606"/>
          <ac:spMkLst>
            <pc:docMk/>
            <pc:sldMk cId="0" sldId="261"/>
            <ac:spMk id="33" creationId="{867D4867-5BA7-4462-B2F6-A23F4A622AA7}"/>
          </ac:spMkLst>
        </pc:spChg>
        <pc:spChg chg="add del">
          <ac:chgData name="Stephanie Horner" userId="07e2e221-4676-4560-8f75-b2870fcbfecc" providerId="ADAL" clId="{7977A84A-FE82-45A8-B380-2B2AEDEE7CC8}" dt="2019-09-03T14:48:56.485" v="1948" actId="26606"/>
          <ac:spMkLst>
            <pc:docMk/>
            <pc:sldMk cId="0" sldId="261"/>
            <ac:spMk id="38" creationId="{59A309A7-1751-4ABE-A3C1-EEC40366AD89}"/>
          </ac:spMkLst>
        </pc:spChg>
        <pc:spChg chg="add del">
          <ac:chgData name="Stephanie Horner" userId="07e2e221-4676-4560-8f75-b2870fcbfecc" providerId="ADAL" clId="{7977A84A-FE82-45A8-B380-2B2AEDEE7CC8}" dt="2019-09-03T14:48:56.485" v="1948" actId="26606"/>
          <ac:spMkLst>
            <pc:docMk/>
            <pc:sldMk cId="0" sldId="261"/>
            <ac:spMk id="40" creationId="{967D8EB6-EAE1-4F9C-B398-83321E287204}"/>
          </ac:spMkLst>
        </pc:spChg>
        <pc:spChg chg="add">
          <ac:chgData name="Stephanie Horner" userId="07e2e221-4676-4560-8f75-b2870fcbfecc" providerId="ADAL" clId="{7977A84A-FE82-45A8-B380-2B2AEDEE7CC8}" dt="2019-09-03T14:48:56.494" v="1949" actId="26606"/>
          <ac:spMkLst>
            <pc:docMk/>
            <pc:sldMk cId="0" sldId="261"/>
            <ac:spMk id="42" creationId="{867D4867-5BA7-4462-B2F6-A23F4A622AA7}"/>
          </ac:spMkLst>
        </pc:spChg>
        <pc:picChg chg="mod">
          <ac:chgData name="Stephanie Horner" userId="07e2e221-4676-4560-8f75-b2870fcbfecc" providerId="ADAL" clId="{7977A84A-FE82-45A8-B380-2B2AEDEE7CC8}" dt="2019-09-03T14:48:56.485" v="1948" actId="26606"/>
          <ac:picMkLst>
            <pc:docMk/>
            <pc:sldMk cId="0" sldId="261"/>
            <ac:picMk id="8" creationId="{3F3FFC80-BC32-45A0-A3D0-9B7CF4A4077E}"/>
          </ac:picMkLst>
        </pc:picChg>
      </pc:sldChg>
      <pc:sldChg chg="addSp delSp modSp mod setBg setClrOvrMap">
        <pc:chgData name="Stephanie Horner" userId="07e2e221-4676-4560-8f75-b2870fcbfecc" providerId="ADAL" clId="{7977A84A-FE82-45A8-B380-2B2AEDEE7CC8}" dt="2019-09-03T14:18:42.209" v="1823" actId="20577"/>
        <pc:sldMkLst>
          <pc:docMk/>
          <pc:sldMk cId="0" sldId="262"/>
        </pc:sldMkLst>
        <pc:spChg chg="mod">
          <ac:chgData name="Stephanie Horner" userId="07e2e221-4676-4560-8f75-b2870fcbfecc" providerId="ADAL" clId="{7977A84A-FE82-45A8-B380-2B2AEDEE7CC8}" dt="2019-09-03T14:03:59.678" v="1281" actId="26606"/>
          <ac:spMkLst>
            <pc:docMk/>
            <pc:sldMk cId="0" sldId="262"/>
            <ac:spMk id="2" creationId="{00000000-0000-0000-0000-000000000000}"/>
          </ac:spMkLst>
        </pc:spChg>
        <pc:spChg chg="mod ord">
          <ac:chgData name="Stephanie Horner" userId="07e2e221-4676-4560-8f75-b2870fcbfecc" providerId="ADAL" clId="{7977A84A-FE82-45A8-B380-2B2AEDEE7CC8}" dt="2019-09-03T14:18:42.209" v="1823" actId="20577"/>
          <ac:spMkLst>
            <pc:docMk/>
            <pc:sldMk cId="0" sldId="262"/>
            <ac:spMk id="3" creationId="{00000000-0000-0000-0000-000000000000}"/>
          </ac:spMkLst>
        </pc:spChg>
        <pc:spChg chg="del">
          <ac:chgData name="Stephanie Horner" userId="07e2e221-4676-4560-8f75-b2870fcbfecc" providerId="ADAL" clId="{7977A84A-FE82-45A8-B380-2B2AEDEE7CC8}" dt="2019-09-03T13:11:28.249" v="108" actId="478"/>
          <ac:spMkLst>
            <pc:docMk/>
            <pc:sldMk cId="0" sldId="262"/>
            <ac:spMk id="6" creationId="{00000000-0000-0000-0000-000000000000}"/>
          </ac:spMkLst>
        </pc:spChg>
        <pc:spChg chg="add del">
          <ac:chgData name="Stephanie Horner" userId="07e2e221-4676-4560-8f75-b2870fcbfecc" providerId="ADAL" clId="{7977A84A-FE82-45A8-B380-2B2AEDEE7CC8}" dt="2019-09-03T13:54:58.384" v="761" actId="26606"/>
          <ac:spMkLst>
            <pc:docMk/>
            <pc:sldMk cId="0" sldId="262"/>
            <ac:spMk id="12" creationId="{867D4867-5BA7-4462-B2F6-A23F4A622AA7}"/>
          </ac:spMkLst>
        </pc:spChg>
        <pc:spChg chg="add del">
          <ac:chgData name="Stephanie Horner" userId="07e2e221-4676-4560-8f75-b2870fcbfecc" providerId="ADAL" clId="{7977A84A-FE82-45A8-B380-2B2AEDEE7CC8}" dt="2019-09-03T13:55:11.145" v="763" actId="26606"/>
          <ac:spMkLst>
            <pc:docMk/>
            <pc:sldMk cId="0" sldId="262"/>
            <ac:spMk id="14" creationId="{967D8EB6-EAE1-4F9C-B398-83321E287204}"/>
          </ac:spMkLst>
        </pc:spChg>
        <pc:spChg chg="add del">
          <ac:chgData name="Stephanie Horner" userId="07e2e221-4676-4560-8f75-b2870fcbfecc" providerId="ADAL" clId="{7977A84A-FE82-45A8-B380-2B2AEDEE7CC8}" dt="2019-09-03T13:55:11.145" v="763" actId="26606"/>
          <ac:spMkLst>
            <pc:docMk/>
            <pc:sldMk cId="0" sldId="262"/>
            <ac:spMk id="15" creationId="{59A309A7-1751-4ABE-A3C1-EEC40366AD89}"/>
          </ac:spMkLst>
        </pc:spChg>
        <pc:spChg chg="add del">
          <ac:chgData name="Stephanie Horner" userId="07e2e221-4676-4560-8f75-b2870fcbfecc" providerId="ADAL" clId="{7977A84A-FE82-45A8-B380-2B2AEDEE7CC8}" dt="2019-09-03T13:57:22.307" v="928" actId="26606"/>
          <ac:spMkLst>
            <pc:docMk/>
            <pc:sldMk cId="0" sldId="262"/>
            <ac:spMk id="19" creationId="{867D4867-5BA7-4462-B2F6-A23F4A622AA7}"/>
          </ac:spMkLst>
        </pc:spChg>
        <pc:spChg chg="add del">
          <ac:chgData name="Stephanie Horner" userId="07e2e221-4676-4560-8f75-b2870fcbfecc" providerId="ADAL" clId="{7977A84A-FE82-45A8-B380-2B2AEDEE7CC8}" dt="2019-09-03T14:02:04.163" v="1267" actId="26606"/>
          <ac:spMkLst>
            <pc:docMk/>
            <pc:sldMk cId="0" sldId="262"/>
            <ac:spMk id="24" creationId="{3BAF1561-20C4-41FD-A35F-BF2B9E727F3E}"/>
          </ac:spMkLst>
        </pc:spChg>
        <pc:spChg chg="add del">
          <ac:chgData name="Stephanie Horner" userId="07e2e221-4676-4560-8f75-b2870fcbfecc" providerId="ADAL" clId="{7977A84A-FE82-45A8-B380-2B2AEDEE7CC8}" dt="2019-09-03T14:02:04.163" v="1267" actId="26606"/>
          <ac:spMkLst>
            <pc:docMk/>
            <pc:sldMk cId="0" sldId="262"/>
            <ac:spMk id="26" creationId="{839DC788-B140-4F3E-A91E-CB3E70ED940A}"/>
          </ac:spMkLst>
        </pc:spChg>
        <pc:spChg chg="add del">
          <ac:chgData name="Stephanie Horner" userId="07e2e221-4676-4560-8f75-b2870fcbfecc" providerId="ADAL" clId="{7977A84A-FE82-45A8-B380-2B2AEDEE7CC8}" dt="2019-09-03T14:01:45.166" v="1254" actId="26606"/>
          <ac:spMkLst>
            <pc:docMk/>
            <pc:sldMk cId="0" sldId="262"/>
            <ac:spMk id="30" creationId="{4038CB10-1F5C-4D54-9DF7-12586DE5B007}"/>
          </ac:spMkLst>
        </pc:spChg>
        <pc:spChg chg="add del">
          <ac:chgData name="Stephanie Horner" userId="07e2e221-4676-4560-8f75-b2870fcbfecc" providerId="ADAL" clId="{7977A84A-FE82-45A8-B380-2B2AEDEE7CC8}" dt="2019-09-03T14:01:45.166" v="1254" actId="26606"/>
          <ac:spMkLst>
            <pc:docMk/>
            <pc:sldMk cId="0" sldId="262"/>
            <ac:spMk id="31" creationId="{73ED6512-6858-4552-B699-9A97FE9A4EA2}"/>
          </ac:spMkLst>
        </pc:spChg>
        <pc:spChg chg="add del">
          <ac:chgData name="Stephanie Horner" userId="07e2e221-4676-4560-8f75-b2870fcbfecc" providerId="ADAL" clId="{7977A84A-FE82-45A8-B380-2B2AEDEE7CC8}" dt="2019-09-03T14:03:59.678" v="1281" actId="26606"/>
          <ac:spMkLst>
            <pc:docMk/>
            <pc:sldMk cId="0" sldId="262"/>
            <ac:spMk id="32" creationId="{3BAF1561-20C4-41FD-A35F-BF2B9E727F3E}"/>
          </ac:spMkLst>
        </pc:spChg>
        <pc:spChg chg="add del">
          <ac:chgData name="Stephanie Horner" userId="07e2e221-4676-4560-8f75-b2870fcbfecc" providerId="ADAL" clId="{7977A84A-FE82-45A8-B380-2B2AEDEE7CC8}" dt="2019-09-03T14:01:35.540" v="1242" actId="26606"/>
          <ac:spMkLst>
            <pc:docMk/>
            <pc:sldMk cId="0" sldId="262"/>
            <ac:spMk id="33" creationId="{81AEB8A9-B768-4E30-BA55-D919E6687343}"/>
          </ac:spMkLst>
        </pc:spChg>
        <pc:spChg chg="add del">
          <ac:chgData name="Stephanie Horner" userId="07e2e221-4676-4560-8f75-b2870fcbfecc" providerId="ADAL" clId="{7977A84A-FE82-45A8-B380-2B2AEDEE7CC8}" dt="2019-09-03T14:01:48.618" v="1257" actId="26606"/>
          <ac:spMkLst>
            <pc:docMk/>
            <pc:sldMk cId="0" sldId="262"/>
            <ac:spMk id="34" creationId="{3BAF1561-20C4-41FD-A35F-BF2B9E727F3E}"/>
          </ac:spMkLst>
        </pc:spChg>
        <pc:spChg chg="add del">
          <ac:chgData name="Stephanie Horner" userId="07e2e221-4676-4560-8f75-b2870fcbfecc" providerId="ADAL" clId="{7977A84A-FE82-45A8-B380-2B2AEDEE7CC8}" dt="2019-09-03T14:01:37.121" v="1245" actId="26606"/>
          <ac:spMkLst>
            <pc:docMk/>
            <pc:sldMk cId="0" sldId="262"/>
            <ac:spMk id="35" creationId="{73DE2CFE-42F2-48F0-8706-5264E012B10C}"/>
          </ac:spMkLst>
        </pc:spChg>
        <pc:spChg chg="add del">
          <ac:chgData name="Stephanie Horner" userId="07e2e221-4676-4560-8f75-b2870fcbfecc" providerId="ADAL" clId="{7977A84A-FE82-45A8-B380-2B2AEDEE7CC8}" dt="2019-09-03T14:01:48.618" v="1257" actId="26606"/>
          <ac:spMkLst>
            <pc:docMk/>
            <pc:sldMk cId="0" sldId="262"/>
            <ac:spMk id="36" creationId="{839DC788-B140-4F3E-A91E-CB3E70ED940A}"/>
          </ac:spMkLst>
        </pc:spChg>
        <pc:spChg chg="add del">
          <ac:chgData name="Stephanie Horner" userId="07e2e221-4676-4560-8f75-b2870fcbfecc" providerId="ADAL" clId="{7977A84A-FE82-45A8-B380-2B2AEDEE7CC8}" dt="2019-09-03T14:01:38.142" v="1248" actId="26606"/>
          <ac:spMkLst>
            <pc:docMk/>
            <pc:sldMk cId="0" sldId="262"/>
            <ac:spMk id="37" creationId="{B0792D4F-247E-46FE-85FC-881DEFA41D94}"/>
          </ac:spMkLst>
        </pc:spChg>
        <pc:spChg chg="add del">
          <ac:chgData name="Stephanie Horner" userId="07e2e221-4676-4560-8f75-b2870fcbfecc" providerId="ADAL" clId="{7977A84A-FE82-45A8-B380-2B2AEDEE7CC8}" dt="2019-09-03T14:03:59.678" v="1281" actId="26606"/>
          <ac:spMkLst>
            <pc:docMk/>
            <pc:sldMk cId="0" sldId="262"/>
            <ac:spMk id="40" creationId="{839DC788-B140-4F3E-A91E-CB3E70ED940A}"/>
          </ac:spMkLst>
        </pc:spChg>
        <pc:spChg chg="add del">
          <ac:chgData name="Stephanie Horner" userId="07e2e221-4676-4560-8f75-b2870fcbfecc" providerId="ADAL" clId="{7977A84A-FE82-45A8-B380-2B2AEDEE7CC8}" dt="2019-09-03T14:01:51.090" v="1260" actId="26606"/>
          <ac:spMkLst>
            <pc:docMk/>
            <pc:sldMk cId="0" sldId="262"/>
            <ac:spMk id="41" creationId="{867D4867-5BA7-4462-B2F6-A23F4A622AA7}"/>
          </ac:spMkLst>
        </pc:spChg>
        <pc:spChg chg="add del">
          <ac:chgData name="Stephanie Horner" userId="07e2e221-4676-4560-8f75-b2870fcbfecc" providerId="ADAL" clId="{7977A84A-FE82-45A8-B380-2B2AEDEE7CC8}" dt="2019-09-03T14:02:00.707" v="1263" actId="26606"/>
          <ac:spMkLst>
            <pc:docMk/>
            <pc:sldMk cId="0" sldId="262"/>
            <ac:spMk id="43" creationId="{3BAF1561-20C4-41FD-A35F-BF2B9E727F3E}"/>
          </ac:spMkLst>
        </pc:spChg>
        <pc:spChg chg="add del">
          <ac:chgData name="Stephanie Horner" userId="07e2e221-4676-4560-8f75-b2870fcbfecc" providerId="ADAL" clId="{7977A84A-FE82-45A8-B380-2B2AEDEE7CC8}" dt="2019-09-03T14:02:00.707" v="1263" actId="26606"/>
          <ac:spMkLst>
            <pc:docMk/>
            <pc:sldMk cId="0" sldId="262"/>
            <ac:spMk id="44" creationId="{839DC788-B140-4F3E-A91E-CB3E70ED940A}"/>
          </ac:spMkLst>
        </pc:spChg>
        <pc:spChg chg="add">
          <ac:chgData name="Stephanie Horner" userId="07e2e221-4676-4560-8f75-b2870fcbfecc" providerId="ADAL" clId="{7977A84A-FE82-45A8-B380-2B2AEDEE7CC8}" dt="2019-09-03T14:03:59.678" v="1281" actId="26606"/>
          <ac:spMkLst>
            <pc:docMk/>
            <pc:sldMk cId="0" sldId="262"/>
            <ac:spMk id="47" creationId="{05C7EBC3-4672-4DAB-81C2-58661FAFAED6}"/>
          </ac:spMkLst>
        </pc:spChg>
        <pc:spChg chg="add">
          <ac:chgData name="Stephanie Horner" userId="07e2e221-4676-4560-8f75-b2870fcbfecc" providerId="ADAL" clId="{7977A84A-FE82-45A8-B380-2B2AEDEE7CC8}" dt="2019-09-03T14:03:59.678" v="1281" actId="26606"/>
          <ac:spMkLst>
            <pc:docMk/>
            <pc:sldMk cId="0" sldId="262"/>
            <ac:spMk id="49" creationId="{40BF962F-4C6F-461E-86F2-C43F56CC939B}"/>
          </ac:spMkLst>
        </pc:spChg>
        <pc:spChg chg="add">
          <ac:chgData name="Stephanie Horner" userId="07e2e221-4676-4560-8f75-b2870fcbfecc" providerId="ADAL" clId="{7977A84A-FE82-45A8-B380-2B2AEDEE7CC8}" dt="2019-09-03T14:03:59.678" v="1281" actId="26606"/>
          <ac:spMkLst>
            <pc:docMk/>
            <pc:sldMk cId="0" sldId="262"/>
            <ac:spMk id="51" creationId="{2E94A4F7-38E4-45EA-8E2E-CE1B5766B4F1}"/>
          </ac:spMkLst>
        </pc:spChg>
        <pc:picChg chg="add mod">
          <ac:chgData name="Stephanie Horner" userId="07e2e221-4676-4560-8f75-b2870fcbfecc" providerId="ADAL" clId="{7977A84A-FE82-45A8-B380-2B2AEDEE7CC8}" dt="2019-09-03T14:03:59.678" v="1281" actId="26606"/>
          <ac:picMkLst>
            <pc:docMk/>
            <pc:sldMk cId="0" sldId="262"/>
            <ac:picMk id="7" creationId="{BF026A4F-ACA7-4286-AE58-220548D06C41}"/>
          </ac:picMkLst>
        </pc:picChg>
        <pc:picChg chg="del">
          <ac:chgData name="Stephanie Horner" userId="07e2e221-4676-4560-8f75-b2870fcbfecc" providerId="ADAL" clId="{7977A84A-FE82-45A8-B380-2B2AEDEE7CC8}" dt="2019-09-03T13:11:25.990" v="107" actId="478"/>
          <ac:picMkLst>
            <pc:docMk/>
            <pc:sldMk cId="0" sldId="262"/>
            <ac:picMk id="1026" creationId="{00000000-0000-0000-0000-000000000000}"/>
          </ac:picMkLst>
        </pc:picChg>
        <pc:picChg chg="del">
          <ac:chgData name="Stephanie Horner" userId="07e2e221-4676-4560-8f75-b2870fcbfecc" providerId="ADAL" clId="{7977A84A-FE82-45A8-B380-2B2AEDEE7CC8}" dt="2019-09-03T13:11:30.344" v="109" actId="478"/>
          <ac:picMkLst>
            <pc:docMk/>
            <pc:sldMk cId="0" sldId="262"/>
            <ac:picMk id="3076" creationId="{00000000-0000-0000-0000-000000000000}"/>
          </ac:picMkLst>
        </pc:picChg>
        <pc:cxnChg chg="add del">
          <ac:chgData name="Stephanie Horner" userId="07e2e221-4676-4560-8f75-b2870fcbfecc" providerId="ADAL" clId="{7977A84A-FE82-45A8-B380-2B2AEDEE7CC8}" dt="2019-09-03T13:55:18.403" v="765" actId="26606"/>
          <ac:cxnSpMkLst>
            <pc:docMk/>
            <pc:sldMk cId="0" sldId="262"/>
            <ac:cxnSpMk id="17" creationId="{39B7FDC9-F0CE-43A7-9F2A-83DD09DC3453}"/>
          </ac:cxnSpMkLst>
        </pc:cxnChg>
        <pc:cxnChg chg="add del">
          <ac:chgData name="Stephanie Horner" userId="07e2e221-4676-4560-8f75-b2870fcbfecc" providerId="ADAL" clId="{7977A84A-FE82-45A8-B380-2B2AEDEE7CC8}" dt="2019-09-03T14:02:04.163" v="1267" actId="26606"/>
          <ac:cxnSpMkLst>
            <pc:docMk/>
            <pc:sldMk cId="0" sldId="262"/>
            <ac:cxnSpMk id="28" creationId="{FC18D930-0EEE-448F-ABF1-2AA3C83DA552}"/>
          </ac:cxnSpMkLst>
        </pc:cxnChg>
        <pc:cxnChg chg="add del">
          <ac:chgData name="Stephanie Horner" userId="07e2e221-4676-4560-8f75-b2870fcbfecc" providerId="ADAL" clId="{7977A84A-FE82-45A8-B380-2B2AEDEE7CC8}" dt="2019-09-03T14:01:38.142" v="1248" actId="26606"/>
          <ac:cxnSpMkLst>
            <pc:docMk/>
            <pc:sldMk cId="0" sldId="262"/>
            <ac:cxnSpMk id="38" creationId="{CE272F12-AF86-441A-BC1B-C014BBBF85B5}"/>
          </ac:cxnSpMkLst>
        </pc:cxnChg>
        <pc:cxnChg chg="add del">
          <ac:chgData name="Stephanie Horner" userId="07e2e221-4676-4560-8f75-b2870fcbfecc" providerId="ADAL" clId="{7977A84A-FE82-45A8-B380-2B2AEDEE7CC8}" dt="2019-09-03T14:01:48.618" v="1257" actId="26606"/>
          <ac:cxnSpMkLst>
            <pc:docMk/>
            <pc:sldMk cId="0" sldId="262"/>
            <ac:cxnSpMk id="39" creationId="{FC18D930-0EEE-448F-ABF1-2AA3C83DA552}"/>
          </ac:cxnSpMkLst>
        </pc:cxnChg>
        <pc:cxnChg chg="add del">
          <ac:chgData name="Stephanie Horner" userId="07e2e221-4676-4560-8f75-b2870fcbfecc" providerId="ADAL" clId="{7977A84A-FE82-45A8-B380-2B2AEDEE7CC8}" dt="2019-09-03T14:03:59.678" v="1281" actId="26606"/>
          <ac:cxnSpMkLst>
            <pc:docMk/>
            <pc:sldMk cId="0" sldId="262"/>
            <ac:cxnSpMk id="42" creationId="{FC18D930-0EEE-448F-ABF1-2AA3C83DA552}"/>
          </ac:cxnSpMkLst>
        </pc:cxnChg>
        <pc:cxnChg chg="add del">
          <ac:chgData name="Stephanie Horner" userId="07e2e221-4676-4560-8f75-b2870fcbfecc" providerId="ADAL" clId="{7977A84A-FE82-45A8-B380-2B2AEDEE7CC8}" dt="2019-09-03T14:02:00.707" v="1263" actId="26606"/>
          <ac:cxnSpMkLst>
            <pc:docMk/>
            <pc:sldMk cId="0" sldId="262"/>
            <ac:cxnSpMk id="45" creationId="{FC18D930-0EEE-448F-ABF1-2AA3C83DA552}"/>
          </ac:cxnSpMkLst>
        </pc:cxnChg>
      </pc:sldChg>
      <pc:sldChg chg="addSp delSp modSp mod setBg setClrOvrMap">
        <pc:chgData name="Stephanie Horner" userId="07e2e221-4676-4560-8f75-b2870fcbfecc" providerId="ADAL" clId="{7977A84A-FE82-45A8-B380-2B2AEDEE7CC8}" dt="2019-09-03T15:41:51.445" v="2020" actId="26606"/>
        <pc:sldMkLst>
          <pc:docMk/>
          <pc:sldMk cId="0" sldId="266"/>
        </pc:sldMkLst>
        <pc:spChg chg="mod">
          <ac:chgData name="Stephanie Horner" userId="07e2e221-4676-4560-8f75-b2870fcbfecc" providerId="ADAL" clId="{7977A84A-FE82-45A8-B380-2B2AEDEE7CC8}" dt="2019-09-03T15:41:51.445" v="2020" actId="26606"/>
          <ac:spMkLst>
            <pc:docMk/>
            <pc:sldMk cId="0" sldId="266"/>
            <ac:spMk id="3" creationId="{00000000-0000-0000-0000-000000000000}"/>
          </ac:spMkLst>
        </pc:spChg>
        <pc:spChg chg="mod ord">
          <ac:chgData name="Stephanie Horner" userId="07e2e221-4676-4560-8f75-b2870fcbfecc" providerId="ADAL" clId="{7977A84A-FE82-45A8-B380-2B2AEDEE7CC8}" dt="2019-09-03T15:41:51.445" v="2020" actId="26606"/>
          <ac:spMkLst>
            <pc:docMk/>
            <pc:sldMk cId="0" sldId="266"/>
            <ac:spMk id="11" creationId="{00000000-0000-0000-0000-000000000000}"/>
          </ac:spMkLst>
        </pc:spChg>
        <pc:spChg chg="add del">
          <ac:chgData name="Stephanie Horner" userId="07e2e221-4676-4560-8f75-b2870fcbfecc" providerId="ADAL" clId="{7977A84A-FE82-45A8-B380-2B2AEDEE7CC8}" dt="2019-09-03T14:56:25.976" v="1954" actId="26606"/>
          <ac:spMkLst>
            <pc:docMk/>
            <pc:sldMk cId="0" sldId="266"/>
            <ac:spMk id="16" creationId="{B0792D4F-247E-46FE-85FC-881DEFA41D94}"/>
          </ac:spMkLst>
        </pc:spChg>
        <pc:spChg chg="add del">
          <ac:chgData name="Stephanie Horner" userId="07e2e221-4676-4560-8f75-b2870fcbfecc" providerId="ADAL" clId="{7977A84A-FE82-45A8-B380-2B2AEDEE7CC8}" dt="2019-09-03T14:56:25.971" v="1953" actId="26606"/>
          <ac:spMkLst>
            <pc:docMk/>
            <pc:sldMk cId="0" sldId="266"/>
            <ac:spMk id="23" creationId="{96918796-2918-40D6-BE3A-4600C47FCD42}"/>
          </ac:spMkLst>
        </pc:spChg>
        <pc:spChg chg="add del">
          <ac:chgData name="Stephanie Horner" userId="07e2e221-4676-4560-8f75-b2870fcbfecc" providerId="ADAL" clId="{7977A84A-FE82-45A8-B380-2B2AEDEE7CC8}" dt="2019-09-03T15:41:51.445" v="2020" actId="26606"/>
          <ac:spMkLst>
            <pc:docMk/>
            <pc:sldMk cId="0" sldId="266"/>
            <ac:spMk id="26" creationId="{B0792D4F-247E-46FE-85FC-881DEFA41D94}"/>
          </ac:spMkLst>
        </pc:spChg>
        <pc:spChg chg="add del">
          <ac:chgData name="Stephanie Horner" userId="07e2e221-4676-4560-8f75-b2870fcbfecc" providerId="ADAL" clId="{7977A84A-FE82-45A8-B380-2B2AEDEE7CC8}" dt="2019-09-03T15:40:59.210" v="2002" actId="26606"/>
          <ac:spMkLst>
            <pc:docMk/>
            <pc:sldMk cId="0" sldId="266"/>
            <ac:spMk id="31" creationId="{4038CB10-1F5C-4D54-9DF7-12586DE5B007}"/>
          </ac:spMkLst>
        </pc:spChg>
        <pc:spChg chg="add del">
          <ac:chgData name="Stephanie Horner" userId="07e2e221-4676-4560-8f75-b2870fcbfecc" providerId="ADAL" clId="{7977A84A-FE82-45A8-B380-2B2AEDEE7CC8}" dt="2019-09-03T15:40:59.210" v="2002" actId="26606"/>
          <ac:spMkLst>
            <pc:docMk/>
            <pc:sldMk cId="0" sldId="266"/>
            <ac:spMk id="33" creationId="{73ED6512-6858-4552-B699-9A97FE9A4EA2}"/>
          </ac:spMkLst>
        </pc:spChg>
        <pc:spChg chg="add del">
          <ac:chgData name="Stephanie Horner" userId="07e2e221-4676-4560-8f75-b2870fcbfecc" providerId="ADAL" clId="{7977A84A-FE82-45A8-B380-2B2AEDEE7CC8}" dt="2019-09-03T15:41:03.948" v="2004" actId="26606"/>
          <ac:spMkLst>
            <pc:docMk/>
            <pc:sldMk cId="0" sldId="266"/>
            <ac:spMk id="35" creationId="{30992ED3-FA99-4FAD-A3CA-2B9B3BB8B48E}"/>
          </ac:spMkLst>
        </pc:spChg>
        <pc:spChg chg="add del">
          <ac:chgData name="Stephanie Horner" userId="07e2e221-4676-4560-8f75-b2870fcbfecc" providerId="ADAL" clId="{7977A84A-FE82-45A8-B380-2B2AEDEE7CC8}" dt="2019-09-03T15:41:08.975" v="2006" actId="26606"/>
          <ac:spMkLst>
            <pc:docMk/>
            <pc:sldMk cId="0" sldId="266"/>
            <ac:spMk id="37" creationId="{EE1FC7B4-E4A7-4452-B413-1A623E3A7230}"/>
          </ac:spMkLst>
        </pc:spChg>
        <pc:spChg chg="add del">
          <ac:chgData name="Stephanie Horner" userId="07e2e221-4676-4560-8f75-b2870fcbfecc" providerId="ADAL" clId="{7977A84A-FE82-45A8-B380-2B2AEDEE7CC8}" dt="2019-09-03T15:41:08.975" v="2006" actId="26606"/>
          <ac:spMkLst>
            <pc:docMk/>
            <pc:sldMk cId="0" sldId="266"/>
            <ac:spMk id="38" creationId="{E0709AF0-24F0-4486-B189-BE6386BDB198}"/>
          </ac:spMkLst>
        </pc:spChg>
        <pc:spChg chg="add del">
          <ac:chgData name="Stephanie Horner" userId="07e2e221-4676-4560-8f75-b2870fcbfecc" providerId="ADAL" clId="{7977A84A-FE82-45A8-B380-2B2AEDEE7CC8}" dt="2019-09-03T15:41:08.975" v="2006" actId="26606"/>
          <ac:spMkLst>
            <pc:docMk/>
            <pc:sldMk cId="0" sldId="266"/>
            <ac:spMk id="39" creationId="{FBE3B62F-5853-4A3C-B050-6186351A7176}"/>
          </ac:spMkLst>
        </pc:spChg>
        <pc:spChg chg="add del">
          <ac:chgData name="Stephanie Horner" userId="07e2e221-4676-4560-8f75-b2870fcbfecc" providerId="ADAL" clId="{7977A84A-FE82-45A8-B380-2B2AEDEE7CC8}" dt="2019-09-03T15:41:18.832" v="2008" actId="26606"/>
          <ac:spMkLst>
            <pc:docMk/>
            <pc:sldMk cId="0" sldId="266"/>
            <ac:spMk id="41" creationId="{30992ED3-FA99-4FAD-A3CA-2B9B3BB8B48E}"/>
          </ac:spMkLst>
        </pc:spChg>
        <pc:spChg chg="add del">
          <ac:chgData name="Stephanie Horner" userId="07e2e221-4676-4560-8f75-b2870fcbfecc" providerId="ADAL" clId="{7977A84A-FE82-45A8-B380-2B2AEDEE7CC8}" dt="2019-09-03T15:41:51.445" v="2020" actId="26606"/>
          <ac:spMkLst>
            <pc:docMk/>
            <pc:sldMk cId="0" sldId="266"/>
            <ac:spMk id="43" creationId="{EE1FC7B4-E4A7-4452-B413-1A623E3A7230}"/>
          </ac:spMkLst>
        </pc:spChg>
        <pc:spChg chg="add del">
          <ac:chgData name="Stephanie Horner" userId="07e2e221-4676-4560-8f75-b2870fcbfecc" providerId="ADAL" clId="{7977A84A-FE82-45A8-B380-2B2AEDEE7CC8}" dt="2019-09-03T15:41:51.445" v="2020" actId="26606"/>
          <ac:spMkLst>
            <pc:docMk/>
            <pc:sldMk cId="0" sldId="266"/>
            <ac:spMk id="44" creationId="{E0709AF0-24F0-4486-B189-BE6386BDB198}"/>
          </ac:spMkLst>
        </pc:spChg>
        <pc:spChg chg="add del">
          <ac:chgData name="Stephanie Horner" userId="07e2e221-4676-4560-8f75-b2870fcbfecc" providerId="ADAL" clId="{7977A84A-FE82-45A8-B380-2B2AEDEE7CC8}" dt="2019-09-03T15:41:51.445" v="2020" actId="26606"/>
          <ac:spMkLst>
            <pc:docMk/>
            <pc:sldMk cId="0" sldId="266"/>
            <ac:spMk id="45" creationId="{FBE3B62F-5853-4A3C-B050-6186351A7176}"/>
          </ac:spMkLst>
        </pc:spChg>
        <pc:spChg chg="add del">
          <ac:chgData name="Stephanie Horner" userId="07e2e221-4676-4560-8f75-b2870fcbfecc" providerId="ADAL" clId="{7977A84A-FE82-45A8-B380-2B2AEDEE7CC8}" dt="2019-09-03T15:41:30.035" v="2011" actId="26606"/>
          <ac:spMkLst>
            <pc:docMk/>
            <pc:sldMk cId="0" sldId="266"/>
            <ac:spMk id="50" creationId="{B0792D4F-247E-46FE-85FC-881DEFA41D94}"/>
          </ac:spMkLst>
        </pc:spChg>
        <pc:spChg chg="add del">
          <ac:chgData name="Stephanie Horner" userId="07e2e221-4676-4560-8f75-b2870fcbfecc" providerId="ADAL" clId="{7977A84A-FE82-45A8-B380-2B2AEDEE7CC8}" dt="2019-09-03T15:41:49.764" v="2019" actId="26606"/>
          <ac:spMkLst>
            <pc:docMk/>
            <pc:sldMk cId="0" sldId="266"/>
            <ac:spMk id="54" creationId="{FBE3B62F-5853-4A3C-B050-6186351A7176}"/>
          </ac:spMkLst>
        </pc:spChg>
        <pc:spChg chg="add del">
          <ac:chgData name="Stephanie Horner" userId="07e2e221-4676-4560-8f75-b2870fcbfecc" providerId="ADAL" clId="{7977A84A-FE82-45A8-B380-2B2AEDEE7CC8}" dt="2019-09-03T15:41:49.764" v="2019" actId="26606"/>
          <ac:spMkLst>
            <pc:docMk/>
            <pc:sldMk cId="0" sldId="266"/>
            <ac:spMk id="55" creationId="{EE1FC7B4-E4A7-4452-B413-1A623E3A7230}"/>
          </ac:spMkLst>
        </pc:spChg>
        <pc:spChg chg="add del">
          <ac:chgData name="Stephanie Horner" userId="07e2e221-4676-4560-8f75-b2870fcbfecc" providerId="ADAL" clId="{7977A84A-FE82-45A8-B380-2B2AEDEE7CC8}" dt="2019-09-03T15:41:49.764" v="2019" actId="26606"/>
          <ac:spMkLst>
            <pc:docMk/>
            <pc:sldMk cId="0" sldId="266"/>
            <ac:spMk id="56" creationId="{E0709AF0-24F0-4486-B189-BE6386BDB198}"/>
          </ac:spMkLst>
        </pc:spChg>
        <pc:picChg chg="mod ord">
          <ac:chgData name="Stephanie Horner" userId="07e2e221-4676-4560-8f75-b2870fcbfecc" providerId="ADAL" clId="{7977A84A-FE82-45A8-B380-2B2AEDEE7CC8}" dt="2019-09-03T15:41:51.445" v="2020" actId="26606"/>
          <ac:picMkLst>
            <pc:docMk/>
            <pc:sldMk cId="0" sldId="266"/>
            <ac:picMk id="2" creationId="{FAEA6034-BF4F-43C8-82E5-6598826E1C1F}"/>
          </ac:picMkLst>
        </pc:picChg>
        <pc:cxnChg chg="add del">
          <ac:chgData name="Stephanie Horner" userId="07e2e221-4676-4560-8f75-b2870fcbfecc" providerId="ADAL" clId="{7977A84A-FE82-45A8-B380-2B2AEDEE7CC8}" dt="2019-09-03T14:56:25.976" v="1954" actId="26606"/>
          <ac:cxnSpMkLst>
            <pc:docMk/>
            <pc:sldMk cId="0" sldId="266"/>
            <ac:cxnSpMk id="18" creationId="{CE272F12-AF86-441A-BC1B-C014BBBF85B5}"/>
          </ac:cxnSpMkLst>
        </pc:cxnChg>
        <pc:cxnChg chg="add del">
          <ac:chgData name="Stephanie Horner" userId="07e2e221-4676-4560-8f75-b2870fcbfecc" providerId="ADAL" clId="{7977A84A-FE82-45A8-B380-2B2AEDEE7CC8}" dt="2019-09-03T15:41:51.445" v="2020" actId="26606"/>
          <ac:cxnSpMkLst>
            <pc:docMk/>
            <pc:sldMk cId="0" sldId="266"/>
            <ac:cxnSpMk id="25" creationId="{CE272F12-AF86-441A-BC1B-C014BBBF85B5}"/>
          </ac:cxnSpMkLst>
        </pc:cxnChg>
        <pc:cxnChg chg="add del">
          <ac:chgData name="Stephanie Horner" userId="07e2e221-4676-4560-8f75-b2870fcbfecc" providerId="ADAL" clId="{7977A84A-FE82-45A8-B380-2B2AEDEE7CC8}" dt="2019-09-03T15:41:30.035" v="2011" actId="26606"/>
          <ac:cxnSpMkLst>
            <pc:docMk/>
            <pc:sldMk cId="0" sldId="266"/>
            <ac:cxnSpMk id="52" creationId="{CE272F12-AF86-441A-BC1B-C014BBBF85B5}"/>
          </ac:cxnSpMkLst>
        </pc:cxnChg>
      </pc:sldChg>
      <pc:sldChg chg="addSp delSp modSp mod setBg setClrOvrMap">
        <pc:chgData name="Stephanie Horner" userId="07e2e221-4676-4560-8f75-b2870fcbfecc" providerId="ADAL" clId="{7977A84A-FE82-45A8-B380-2B2AEDEE7CC8}" dt="2019-09-03T14:59:49.631" v="1960" actId="26606"/>
        <pc:sldMkLst>
          <pc:docMk/>
          <pc:sldMk cId="0" sldId="271"/>
        </pc:sldMkLst>
        <pc:spChg chg="mod">
          <ac:chgData name="Stephanie Horner" userId="07e2e221-4676-4560-8f75-b2870fcbfecc" providerId="ADAL" clId="{7977A84A-FE82-45A8-B380-2B2AEDEE7CC8}" dt="2019-09-03T14:59:49.631" v="1960" actId="26606"/>
          <ac:spMkLst>
            <pc:docMk/>
            <pc:sldMk cId="0" sldId="271"/>
            <ac:spMk id="3" creationId="{00000000-0000-0000-0000-000000000000}"/>
          </ac:spMkLst>
        </pc:spChg>
        <pc:spChg chg="del">
          <ac:chgData name="Stephanie Horner" userId="07e2e221-4676-4560-8f75-b2870fcbfecc" providerId="ADAL" clId="{7977A84A-FE82-45A8-B380-2B2AEDEE7CC8}" dt="2019-09-03T14:39:53.528" v="1914" actId="26606"/>
          <ac:spMkLst>
            <pc:docMk/>
            <pc:sldMk cId="0" sldId="271"/>
            <ac:spMk id="44" creationId="{15911E3A-C35B-4EF7-A355-B84E9A14AF4D}"/>
          </ac:spMkLst>
        </pc:spChg>
        <pc:spChg chg="add del mod">
          <ac:chgData name="Stephanie Horner" userId="07e2e221-4676-4560-8f75-b2870fcbfecc" providerId="ADAL" clId="{7977A84A-FE82-45A8-B380-2B2AEDEE7CC8}" dt="2019-09-03T14:57:27.935" v="1957" actId="26606"/>
          <ac:spMkLst>
            <pc:docMk/>
            <pc:sldMk cId="0" sldId="271"/>
            <ac:spMk id="50" creationId="{00000000-0000-0000-0000-000000000000}"/>
          </ac:spMkLst>
        </pc:spChg>
        <pc:spChg chg="add del">
          <ac:chgData name="Stephanie Horner" userId="07e2e221-4676-4560-8f75-b2870fcbfecc" providerId="ADAL" clId="{7977A84A-FE82-45A8-B380-2B2AEDEE7CC8}" dt="2019-09-03T14:57:27.935" v="1957" actId="26606"/>
          <ac:spMkLst>
            <pc:docMk/>
            <pc:sldMk cId="0" sldId="271"/>
            <ac:spMk id="55" creationId="{5B336162-B533-4EFE-8BB3-8EBB4A5E32F8}"/>
          </ac:spMkLst>
        </pc:spChg>
        <pc:spChg chg="add del">
          <ac:chgData name="Stephanie Horner" userId="07e2e221-4676-4560-8f75-b2870fcbfecc" providerId="ADAL" clId="{7977A84A-FE82-45A8-B380-2B2AEDEE7CC8}" dt="2019-09-03T14:59:49.631" v="1960" actId="26606"/>
          <ac:spMkLst>
            <pc:docMk/>
            <pc:sldMk cId="0" sldId="271"/>
            <ac:spMk id="59" creationId="{00000000-0000-0000-0000-000000000000}"/>
          </ac:spMkLst>
        </pc:spChg>
        <pc:spChg chg="add del">
          <ac:chgData name="Stephanie Horner" userId="07e2e221-4676-4560-8f75-b2870fcbfecc" providerId="ADAL" clId="{7977A84A-FE82-45A8-B380-2B2AEDEE7CC8}" dt="2019-09-03T14:59:49.631" v="1960" actId="26606"/>
          <ac:spMkLst>
            <pc:docMk/>
            <pc:sldMk cId="0" sldId="271"/>
            <ac:spMk id="60" creationId="{48A740BC-A0AA-45E0-B899-2AE9C6FE11CA}"/>
          </ac:spMkLst>
        </pc:spChg>
        <pc:spChg chg="add">
          <ac:chgData name="Stephanie Horner" userId="07e2e221-4676-4560-8f75-b2870fcbfecc" providerId="ADAL" clId="{7977A84A-FE82-45A8-B380-2B2AEDEE7CC8}" dt="2019-09-03T14:59:49.631" v="1960" actId="26606"/>
          <ac:spMkLst>
            <pc:docMk/>
            <pc:sldMk cId="0" sldId="271"/>
            <ac:spMk id="67" creationId="{3A4F209C-C20E-4FA7-B241-1EF4F8D193B2}"/>
          </ac:spMkLst>
        </pc:spChg>
        <pc:spChg chg="add del">
          <ac:chgData name="Stephanie Horner" userId="07e2e221-4676-4560-8f75-b2870fcbfecc" providerId="ADAL" clId="{7977A84A-FE82-45A8-B380-2B2AEDEE7CC8}" dt="2019-09-03T14:59:49.617" v="1959" actId="26606"/>
          <ac:spMkLst>
            <pc:docMk/>
            <pc:sldMk cId="0" sldId="271"/>
            <ac:spMk id="69" creationId="{46C2E80F-49A6-4372-B103-219D417A55ED}"/>
          </ac:spMkLst>
        </pc:spChg>
        <pc:spChg chg="add">
          <ac:chgData name="Stephanie Horner" userId="07e2e221-4676-4560-8f75-b2870fcbfecc" providerId="ADAL" clId="{7977A84A-FE82-45A8-B380-2B2AEDEE7CC8}" dt="2019-09-03T14:59:49.631" v="1960" actId="26606"/>
          <ac:spMkLst>
            <pc:docMk/>
            <pc:sldMk cId="0" sldId="271"/>
            <ac:spMk id="71" creationId="{E4564234-45B0-4ED8-A9E2-199C00173276}"/>
          </ac:spMkLst>
        </pc:spChg>
        <pc:spChg chg="add">
          <ac:chgData name="Stephanie Horner" userId="07e2e221-4676-4560-8f75-b2870fcbfecc" providerId="ADAL" clId="{7977A84A-FE82-45A8-B380-2B2AEDEE7CC8}" dt="2019-09-03T14:59:49.631" v="1960" actId="26606"/>
          <ac:spMkLst>
            <pc:docMk/>
            <pc:sldMk cId="0" sldId="271"/>
            <ac:spMk id="72" creationId="{00000000-0000-0000-0000-000000000000}"/>
          </ac:spMkLst>
        </pc:spChg>
        <pc:grpChg chg="del">
          <ac:chgData name="Stephanie Horner" userId="07e2e221-4676-4560-8f75-b2870fcbfecc" providerId="ADAL" clId="{7977A84A-FE82-45A8-B380-2B2AEDEE7CC8}" dt="2019-09-03T14:39:53.528" v="1914" actId="26606"/>
          <ac:grpSpMkLst>
            <pc:docMk/>
            <pc:sldMk cId="0" sldId="271"/>
            <ac:grpSpMk id="22" creationId="{E21ADB3D-AD65-44B4-847D-5E90E90A5D16}"/>
          </ac:grpSpMkLst>
        </pc:grpChg>
        <pc:grpChg chg="del">
          <ac:chgData name="Stephanie Horner" userId="07e2e221-4676-4560-8f75-b2870fcbfecc" providerId="ADAL" clId="{7977A84A-FE82-45A8-B380-2B2AEDEE7CC8}" dt="2019-09-03T14:39:53.528" v="1914" actId="26606"/>
          <ac:grpSpMkLst>
            <pc:docMk/>
            <pc:sldMk cId="0" sldId="271"/>
            <ac:grpSpMk id="45" creationId="{5F8A7F7F-DD1A-4F41-98AC-B9CE2A620CDC}"/>
          </ac:grpSpMkLst>
        </pc:grpChg>
        <pc:graphicFrameChg chg="add del">
          <ac:chgData name="Stephanie Horner" userId="07e2e221-4676-4560-8f75-b2870fcbfecc" providerId="ADAL" clId="{7977A84A-FE82-45A8-B380-2B2AEDEE7CC8}" dt="2019-09-03T14:57:27.921" v="1956" actId="26606"/>
          <ac:graphicFrameMkLst>
            <pc:docMk/>
            <pc:sldMk cId="0" sldId="271"/>
            <ac:graphicFrameMk id="57" creationId="{94AC409B-D833-42F0-8AA5-73220C0ED616}"/>
          </ac:graphicFrameMkLst>
        </pc:graphicFrameChg>
        <pc:graphicFrameChg chg="add del">
          <ac:chgData name="Stephanie Horner" userId="07e2e221-4676-4560-8f75-b2870fcbfecc" providerId="ADAL" clId="{7977A84A-FE82-45A8-B380-2B2AEDEE7CC8}" dt="2019-09-03T14:59:49.617" v="1959" actId="26606"/>
          <ac:graphicFrameMkLst>
            <pc:docMk/>
            <pc:sldMk cId="0" sldId="271"/>
            <ac:graphicFrameMk id="64" creationId="{512FE34A-4973-4369-B797-93204E3D72B6}"/>
          </ac:graphicFrameMkLst>
        </pc:graphicFrameChg>
        <pc:cxnChg chg="add del">
          <ac:chgData name="Stephanie Horner" userId="07e2e221-4676-4560-8f75-b2870fcbfecc" providerId="ADAL" clId="{7977A84A-FE82-45A8-B380-2B2AEDEE7CC8}" dt="2019-09-03T14:59:49.631" v="1960" actId="26606"/>
          <ac:cxnSpMkLst>
            <pc:docMk/>
            <pc:sldMk cId="0" sldId="271"/>
            <ac:cxnSpMk id="62" creationId="{B874EF51-C858-4BB9-97C3-D17755787127}"/>
          </ac:cxnSpMkLst>
        </pc:cxnChg>
      </pc:sldChg>
      <pc:sldChg chg="modSp">
        <pc:chgData name="Stephanie Horner" userId="07e2e221-4676-4560-8f75-b2870fcbfecc" providerId="ADAL" clId="{7977A84A-FE82-45A8-B380-2B2AEDEE7CC8}" dt="2019-09-03T15:58:14.399" v="2045" actId="20577"/>
        <pc:sldMkLst>
          <pc:docMk/>
          <pc:sldMk cId="0" sldId="274"/>
        </pc:sldMkLst>
        <pc:spChg chg="mod">
          <ac:chgData name="Stephanie Horner" userId="07e2e221-4676-4560-8f75-b2870fcbfecc" providerId="ADAL" clId="{7977A84A-FE82-45A8-B380-2B2AEDEE7CC8}" dt="2019-09-03T15:58:14.399" v="2045" actId="20577"/>
          <ac:spMkLst>
            <pc:docMk/>
            <pc:sldMk cId="0" sldId="274"/>
            <ac:spMk id="2" creationId="{00000000-0000-0000-0000-000000000000}"/>
          </ac:spMkLst>
        </pc:spChg>
      </pc:sldChg>
      <pc:sldChg chg="modSp">
        <pc:chgData name="Stephanie Horner" userId="07e2e221-4676-4560-8f75-b2870fcbfecc" providerId="ADAL" clId="{7977A84A-FE82-45A8-B380-2B2AEDEE7CC8}" dt="2019-09-03T15:58:26.046" v="2046" actId="20577"/>
        <pc:sldMkLst>
          <pc:docMk/>
          <pc:sldMk cId="0" sldId="275"/>
        </pc:sldMkLst>
        <pc:spChg chg="mod">
          <ac:chgData name="Stephanie Horner" userId="07e2e221-4676-4560-8f75-b2870fcbfecc" providerId="ADAL" clId="{7977A84A-FE82-45A8-B380-2B2AEDEE7CC8}" dt="2019-09-03T15:58:26.046" v="2046" actId="20577"/>
          <ac:spMkLst>
            <pc:docMk/>
            <pc:sldMk cId="0" sldId="275"/>
            <ac:spMk id="3" creationId="{00000000-0000-0000-0000-000000000000}"/>
          </ac:spMkLst>
        </pc:spChg>
      </pc:sldChg>
      <pc:sldChg chg="addSp delSp modSp mod setClrOvrMap">
        <pc:chgData name="Stephanie Horner" userId="07e2e221-4676-4560-8f75-b2870fcbfecc" providerId="ADAL" clId="{7977A84A-FE82-45A8-B380-2B2AEDEE7CC8}" dt="2019-09-03T15:59:02.463" v="2064" actId="20577"/>
        <pc:sldMkLst>
          <pc:docMk/>
          <pc:sldMk cId="0" sldId="276"/>
        </pc:sldMkLst>
        <pc:spChg chg="mod">
          <ac:chgData name="Stephanie Horner" userId="07e2e221-4676-4560-8f75-b2870fcbfecc" providerId="ADAL" clId="{7977A84A-FE82-45A8-B380-2B2AEDEE7CC8}" dt="2019-09-03T15:59:02.463" v="2064" actId="20577"/>
          <ac:spMkLst>
            <pc:docMk/>
            <pc:sldMk cId="0" sldId="276"/>
            <ac:spMk id="2" creationId="{00000000-0000-0000-0000-000000000000}"/>
          </ac:spMkLst>
        </pc:spChg>
        <pc:spChg chg="mod">
          <ac:chgData name="Stephanie Horner" userId="07e2e221-4676-4560-8f75-b2870fcbfecc" providerId="ADAL" clId="{7977A84A-FE82-45A8-B380-2B2AEDEE7CC8}" dt="2019-09-03T14:45:36.068" v="1936" actId="26606"/>
          <ac:spMkLst>
            <pc:docMk/>
            <pc:sldMk cId="0" sldId="276"/>
            <ac:spMk id="3" creationId="{00000000-0000-0000-0000-000000000000}"/>
          </ac:spMkLst>
        </pc:spChg>
        <pc:spChg chg="ord">
          <ac:chgData name="Stephanie Horner" userId="07e2e221-4676-4560-8f75-b2870fcbfecc" providerId="ADAL" clId="{7977A84A-FE82-45A8-B380-2B2AEDEE7CC8}" dt="2019-09-03T14:44:58.140" v="1930" actId="26606"/>
          <ac:spMkLst>
            <pc:docMk/>
            <pc:sldMk cId="0" sldId="276"/>
            <ac:spMk id="8" creationId="{00000000-0000-0000-0000-000000000000}"/>
          </ac:spMkLst>
        </pc:spChg>
        <pc:spChg chg="add del">
          <ac:chgData name="Stephanie Horner" userId="07e2e221-4676-4560-8f75-b2870fcbfecc" providerId="ADAL" clId="{7977A84A-FE82-45A8-B380-2B2AEDEE7CC8}" dt="2019-09-03T14:44:58.140" v="1930" actId="26606"/>
          <ac:spMkLst>
            <pc:docMk/>
            <pc:sldMk cId="0" sldId="276"/>
            <ac:spMk id="13" creationId="{3CD9DF72-87A3-404E-A828-84CBF11A8303}"/>
          </ac:spMkLst>
        </pc:spChg>
        <pc:spChg chg="add del">
          <ac:chgData name="Stephanie Horner" userId="07e2e221-4676-4560-8f75-b2870fcbfecc" providerId="ADAL" clId="{7977A84A-FE82-45A8-B380-2B2AEDEE7CC8}" dt="2019-09-03T14:44:37.776" v="1917" actId="26606"/>
          <ac:spMkLst>
            <pc:docMk/>
            <pc:sldMk cId="0" sldId="276"/>
            <ac:spMk id="20" creationId="{EF9B8DF2-C3F5-49A2-94D2-F7B65A0F1F15}"/>
          </ac:spMkLst>
        </pc:spChg>
        <pc:spChg chg="add del">
          <ac:chgData name="Stephanie Horner" userId="07e2e221-4676-4560-8f75-b2870fcbfecc" providerId="ADAL" clId="{7977A84A-FE82-45A8-B380-2B2AEDEE7CC8}" dt="2019-09-03T14:44:41.862" v="1919" actId="26606"/>
          <ac:spMkLst>
            <pc:docMk/>
            <pc:sldMk cId="0" sldId="276"/>
            <ac:spMk id="22" creationId="{13958066-7CBD-4B89-8F46-614C4F28BCF9}"/>
          </ac:spMkLst>
        </pc:spChg>
        <pc:spChg chg="add del">
          <ac:chgData name="Stephanie Horner" userId="07e2e221-4676-4560-8f75-b2870fcbfecc" providerId="ADAL" clId="{7977A84A-FE82-45A8-B380-2B2AEDEE7CC8}" dt="2019-09-03T14:44:41.862" v="1919" actId="26606"/>
          <ac:spMkLst>
            <pc:docMk/>
            <pc:sldMk cId="0" sldId="276"/>
            <ac:spMk id="23" creationId="{EB181E26-89C4-4A14-92DE-0F4C4B0E9484}"/>
          </ac:spMkLst>
        </pc:spChg>
        <pc:spChg chg="add del">
          <ac:chgData name="Stephanie Horner" userId="07e2e221-4676-4560-8f75-b2870fcbfecc" providerId="ADAL" clId="{7977A84A-FE82-45A8-B380-2B2AEDEE7CC8}" dt="2019-09-03T14:44:58.112" v="1929" actId="26606"/>
          <ac:spMkLst>
            <pc:docMk/>
            <pc:sldMk cId="0" sldId="276"/>
            <ac:spMk id="24" creationId="{DE9FA85F-F0FB-4952-A05F-04CC67B18EE5}"/>
          </ac:spMkLst>
        </pc:spChg>
        <pc:spChg chg="add del">
          <ac:chgData name="Stephanie Horner" userId="07e2e221-4676-4560-8f75-b2870fcbfecc" providerId="ADAL" clId="{7977A84A-FE82-45A8-B380-2B2AEDEE7CC8}" dt="2019-09-03T14:44:58.112" v="1929" actId="26606"/>
          <ac:spMkLst>
            <pc:docMk/>
            <pc:sldMk cId="0" sldId="276"/>
            <ac:spMk id="26" creationId="{FEBD362A-CC27-47D9-8FC3-A5E91BA0760C}"/>
          </ac:spMkLst>
        </pc:spChg>
        <pc:spChg chg="add del">
          <ac:chgData name="Stephanie Horner" userId="07e2e221-4676-4560-8f75-b2870fcbfecc" providerId="ADAL" clId="{7977A84A-FE82-45A8-B380-2B2AEDEE7CC8}" dt="2019-09-03T14:44:47.852" v="1923" actId="26606"/>
          <ac:spMkLst>
            <pc:docMk/>
            <pc:sldMk cId="0" sldId="276"/>
            <ac:spMk id="27" creationId="{89AC137A-F7D0-43CC-A46F-113F475E4806}"/>
          </ac:spMkLst>
        </pc:spChg>
        <pc:spChg chg="add del">
          <ac:chgData name="Stephanie Horner" userId="07e2e221-4676-4560-8f75-b2870fcbfecc" providerId="ADAL" clId="{7977A84A-FE82-45A8-B380-2B2AEDEE7CC8}" dt="2019-09-03T14:44:50.063" v="1925" actId="26606"/>
          <ac:spMkLst>
            <pc:docMk/>
            <pc:sldMk cId="0" sldId="276"/>
            <ac:spMk id="29" creationId="{99899462-FC16-43B0-966B-FCA263450716}"/>
          </ac:spMkLst>
        </pc:spChg>
        <pc:spChg chg="add del">
          <ac:chgData name="Stephanie Horner" userId="07e2e221-4676-4560-8f75-b2870fcbfecc" providerId="ADAL" clId="{7977A84A-FE82-45A8-B380-2B2AEDEE7CC8}" dt="2019-09-03T14:44:53.149" v="1927" actId="26606"/>
          <ac:spMkLst>
            <pc:docMk/>
            <pc:sldMk cId="0" sldId="276"/>
            <ac:spMk id="32" creationId="{7EB6695E-BED5-4DA3-8C9B-AD301AEF4776}"/>
          </ac:spMkLst>
        </pc:spChg>
        <pc:spChg chg="add del">
          <ac:chgData name="Stephanie Horner" userId="07e2e221-4676-4560-8f75-b2870fcbfecc" providerId="ADAL" clId="{7977A84A-FE82-45A8-B380-2B2AEDEE7CC8}" dt="2019-09-03T14:44:58.112" v="1929" actId="26606"/>
          <ac:spMkLst>
            <pc:docMk/>
            <pc:sldMk cId="0" sldId="276"/>
            <ac:spMk id="34" creationId="{DEE5C6BA-FE2A-4C38-8D88-E70C06E54F82}"/>
          </ac:spMkLst>
        </pc:spChg>
        <pc:spChg chg="add del">
          <ac:chgData name="Stephanie Horner" userId="07e2e221-4676-4560-8f75-b2870fcbfecc" providerId="ADAL" clId="{7977A84A-FE82-45A8-B380-2B2AEDEE7CC8}" dt="2019-09-03T14:45:36.068" v="1936" actId="26606"/>
          <ac:spMkLst>
            <pc:docMk/>
            <pc:sldMk cId="0" sldId="276"/>
            <ac:spMk id="37" creationId="{EF9B8DF2-C3F5-49A2-94D2-F7B65A0F1F15}"/>
          </ac:spMkLst>
        </pc:spChg>
        <pc:spChg chg="add del">
          <ac:chgData name="Stephanie Horner" userId="07e2e221-4676-4560-8f75-b2870fcbfecc" providerId="ADAL" clId="{7977A84A-FE82-45A8-B380-2B2AEDEE7CC8}" dt="2019-09-03T14:45:23.662" v="1933" actId="26606"/>
          <ac:spMkLst>
            <pc:docMk/>
            <pc:sldMk cId="0" sldId="276"/>
            <ac:spMk id="42" creationId="{3CD9DF72-87A3-404E-A828-84CBF11A8303}"/>
          </ac:spMkLst>
        </pc:spChg>
        <pc:spChg chg="add">
          <ac:chgData name="Stephanie Horner" userId="07e2e221-4676-4560-8f75-b2870fcbfecc" providerId="ADAL" clId="{7977A84A-FE82-45A8-B380-2B2AEDEE7CC8}" dt="2019-09-03T14:45:36.068" v="1936" actId="26606"/>
          <ac:spMkLst>
            <pc:docMk/>
            <pc:sldMk cId="0" sldId="276"/>
            <ac:spMk id="48" creationId="{3CD9DF72-87A3-404E-A828-84CBF11A8303}"/>
          </ac:spMkLst>
        </pc:spChg>
        <pc:picChg chg="del mod ord">
          <ac:chgData name="Stephanie Horner" userId="07e2e221-4676-4560-8f75-b2870fcbfecc" providerId="ADAL" clId="{7977A84A-FE82-45A8-B380-2B2AEDEE7CC8}" dt="2019-09-03T14:45:06.650" v="1931" actId="478"/>
          <ac:picMkLst>
            <pc:docMk/>
            <pc:sldMk cId="0" sldId="276"/>
            <ac:picMk id="4" creationId="{8D3EBD2F-CE9C-4331-9822-D8C4A57E0C01}"/>
          </ac:picMkLst>
        </pc:picChg>
        <pc:picChg chg="add mod ord">
          <ac:chgData name="Stephanie Horner" userId="07e2e221-4676-4560-8f75-b2870fcbfecc" providerId="ADAL" clId="{7977A84A-FE82-45A8-B380-2B2AEDEE7CC8}" dt="2019-09-03T14:45:36.068" v="1936" actId="26606"/>
          <ac:picMkLst>
            <pc:docMk/>
            <pc:sldMk cId="0" sldId="276"/>
            <ac:picMk id="5" creationId="{26980E3E-05E2-4028-AEE2-316D3AC9E07E}"/>
          </ac:picMkLst>
        </pc:picChg>
        <pc:picChg chg="add del">
          <ac:chgData name="Stephanie Horner" userId="07e2e221-4676-4560-8f75-b2870fcbfecc" providerId="ADAL" clId="{7977A84A-FE82-45A8-B380-2B2AEDEE7CC8}" dt="2019-09-03T14:44:45.024" v="1921" actId="26606"/>
          <ac:picMkLst>
            <pc:docMk/>
            <pc:sldMk cId="0" sldId="276"/>
            <ac:picMk id="25" creationId="{22901FED-4FC9-4ED5-8123-C98BCD1616BA}"/>
          </ac:picMkLst>
        </pc:picChg>
        <pc:picChg chg="add del">
          <ac:chgData name="Stephanie Horner" userId="07e2e221-4676-4560-8f75-b2870fcbfecc" providerId="ADAL" clId="{7977A84A-FE82-45A8-B380-2B2AEDEE7CC8}" dt="2019-09-03T14:44:58.112" v="1929" actId="26606"/>
          <ac:picMkLst>
            <pc:docMk/>
            <pc:sldMk cId="0" sldId="276"/>
            <ac:picMk id="35" creationId="{53E66F28-0926-4CFB-BDAB-646CAB184CB0}"/>
          </ac:picMkLst>
        </pc:picChg>
        <pc:picChg chg="add del">
          <ac:chgData name="Stephanie Horner" userId="07e2e221-4676-4560-8f75-b2870fcbfecc" providerId="ADAL" clId="{7977A84A-FE82-45A8-B380-2B2AEDEE7CC8}" dt="2019-09-03T14:45:36.054" v="1935" actId="26606"/>
          <ac:picMkLst>
            <pc:docMk/>
            <pc:sldMk cId="0" sldId="276"/>
            <ac:picMk id="46" creationId="{19AE98B8-B73A-4724-B639-017087F9239F}"/>
          </ac:picMkLst>
        </pc:picChg>
        <pc:cxnChg chg="add del">
          <ac:chgData name="Stephanie Horner" userId="07e2e221-4676-4560-8f75-b2870fcbfecc" providerId="ADAL" clId="{7977A84A-FE82-45A8-B380-2B2AEDEE7CC8}" dt="2019-09-03T14:44:58.140" v="1930" actId="26606"/>
          <ac:cxnSpMkLst>
            <pc:docMk/>
            <pc:sldMk cId="0" sldId="276"/>
            <ac:cxnSpMk id="15" creationId="{20E3A342-4D61-4E3F-AF90-1AB42AEB96CC}"/>
          </ac:cxnSpMkLst>
        </pc:cxnChg>
        <pc:cxnChg chg="add del">
          <ac:chgData name="Stephanie Horner" userId="07e2e221-4676-4560-8f75-b2870fcbfecc" providerId="ADAL" clId="{7977A84A-FE82-45A8-B380-2B2AEDEE7CC8}" dt="2019-09-03T14:44:50.063" v="1925" actId="26606"/>
          <ac:cxnSpMkLst>
            <pc:docMk/>
            <pc:sldMk cId="0" sldId="276"/>
            <ac:cxnSpMk id="30" creationId="{AAFEA932-2DF1-410C-A00A-7A1E7DBF7511}"/>
          </ac:cxnSpMkLst>
        </pc:cxnChg>
        <pc:cxnChg chg="add del">
          <ac:chgData name="Stephanie Horner" userId="07e2e221-4676-4560-8f75-b2870fcbfecc" providerId="ADAL" clId="{7977A84A-FE82-45A8-B380-2B2AEDEE7CC8}" dt="2019-09-03T14:45:23.662" v="1933" actId="26606"/>
          <ac:cxnSpMkLst>
            <pc:docMk/>
            <pc:sldMk cId="0" sldId="276"/>
            <ac:cxnSpMk id="44" creationId="{20E3A342-4D61-4E3F-AF90-1AB42AEB96CC}"/>
          </ac:cxnSpMkLst>
        </pc:cxnChg>
        <pc:cxnChg chg="add">
          <ac:chgData name="Stephanie Horner" userId="07e2e221-4676-4560-8f75-b2870fcbfecc" providerId="ADAL" clId="{7977A84A-FE82-45A8-B380-2B2AEDEE7CC8}" dt="2019-09-03T14:45:36.068" v="1936" actId="26606"/>
          <ac:cxnSpMkLst>
            <pc:docMk/>
            <pc:sldMk cId="0" sldId="276"/>
            <ac:cxnSpMk id="49" creationId="{20E3A342-4D61-4E3F-AF90-1AB42AEB96CC}"/>
          </ac:cxnSpMkLst>
        </pc:cxnChg>
      </pc:sldChg>
      <pc:sldChg chg="addSp delSp modSp mod setBg setClrOvrMap delDesignElem">
        <pc:chgData name="Stephanie Horner" userId="07e2e221-4676-4560-8f75-b2870fcbfecc" providerId="ADAL" clId="{7977A84A-FE82-45A8-B380-2B2AEDEE7CC8}" dt="2019-09-03T15:45:36.296" v="2042" actId="1076"/>
        <pc:sldMkLst>
          <pc:docMk/>
          <pc:sldMk cId="0" sldId="277"/>
        </pc:sldMkLst>
        <pc:spChg chg="mod ord">
          <ac:chgData name="Stephanie Horner" userId="07e2e221-4676-4560-8f75-b2870fcbfecc" providerId="ADAL" clId="{7977A84A-FE82-45A8-B380-2B2AEDEE7CC8}" dt="2019-09-03T15:45:36.296" v="2042" actId="1076"/>
          <ac:spMkLst>
            <pc:docMk/>
            <pc:sldMk cId="0" sldId="277"/>
            <ac:spMk id="2" creationId="{00000000-0000-0000-0000-000000000000}"/>
          </ac:spMkLst>
        </pc:spChg>
        <pc:spChg chg="mod">
          <ac:chgData name="Stephanie Horner" userId="07e2e221-4676-4560-8f75-b2870fcbfecc" providerId="ADAL" clId="{7977A84A-FE82-45A8-B380-2B2AEDEE7CC8}" dt="2019-09-03T15:42:15.776" v="2027" actId="26606"/>
          <ac:spMkLst>
            <pc:docMk/>
            <pc:sldMk cId="0" sldId="277"/>
            <ac:spMk id="3" creationId="{00000000-0000-0000-0000-000000000000}"/>
          </ac:spMkLst>
        </pc:spChg>
        <pc:spChg chg="add del">
          <ac:chgData name="Stephanie Horner" userId="07e2e221-4676-4560-8f75-b2870fcbfecc" providerId="ADAL" clId="{7977A84A-FE82-45A8-B380-2B2AEDEE7CC8}" dt="2019-09-03T15:40:19.205" v="1986" actId="26606"/>
          <ac:spMkLst>
            <pc:docMk/>
            <pc:sldMk cId="0" sldId="277"/>
            <ac:spMk id="14" creationId="{823AC064-BC96-4F32-8AE1-B2FD38754823}"/>
          </ac:spMkLst>
        </pc:spChg>
        <pc:spChg chg="add del">
          <ac:chgData name="Stephanie Horner" userId="07e2e221-4676-4560-8f75-b2870fcbfecc" providerId="ADAL" clId="{7977A84A-FE82-45A8-B380-2B2AEDEE7CC8}" dt="2019-09-03T15:39:51.904" v="1967" actId="26606"/>
          <ac:spMkLst>
            <pc:docMk/>
            <pc:sldMk cId="0" sldId="277"/>
            <ac:spMk id="15" creationId="{823AC064-BC96-4F32-8AE1-B2FD38754823}"/>
          </ac:spMkLst>
        </pc:spChg>
        <pc:spChg chg="add del">
          <ac:chgData name="Stephanie Horner" userId="07e2e221-4676-4560-8f75-b2870fcbfecc" providerId="ADAL" clId="{7977A84A-FE82-45A8-B380-2B2AEDEE7CC8}" dt="2019-09-03T14:20:29.904" v="1827" actId="26606"/>
          <ac:spMkLst>
            <pc:docMk/>
            <pc:sldMk cId="0" sldId="277"/>
            <ac:spMk id="20" creationId="{4038CB10-1F5C-4D54-9DF7-12586DE5B007}"/>
          </ac:spMkLst>
        </pc:spChg>
        <pc:spChg chg="add del">
          <ac:chgData name="Stephanie Horner" userId="07e2e221-4676-4560-8f75-b2870fcbfecc" providerId="ADAL" clId="{7977A84A-FE82-45A8-B380-2B2AEDEE7CC8}" dt="2019-09-03T14:20:29.904" v="1827" actId="26606"/>
          <ac:spMkLst>
            <pc:docMk/>
            <pc:sldMk cId="0" sldId="277"/>
            <ac:spMk id="21" creationId="{73ED6512-6858-4552-B699-9A97FE9A4EA2}"/>
          </ac:spMkLst>
        </pc:spChg>
        <pc:spChg chg="add del">
          <ac:chgData name="Stephanie Horner" userId="07e2e221-4676-4560-8f75-b2870fcbfecc" providerId="ADAL" clId="{7977A84A-FE82-45A8-B380-2B2AEDEE7CC8}" dt="2019-09-03T15:39:56.165" v="1972" actId="26606"/>
          <ac:spMkLst>
            <pc:docMk/>
            <pc:sldMk cId="0" sldId="277"/>
            <ac:spMk id="22" creationId="{823AC064-BC96-4F32-8AE1-B2FD38754823}"/>
          </ac:spMkLst>
        </pc:spChg>
        <pc:spChg chg="add del">
          <ac:chgData name="Stephanie Horner" userId="07e2e221-4676-4560-8f75-b2870fcbfecc" providerId="ADAL" clId="{7977A84A-FE82-45A8-B380-2B2AEDEE7CC8}" dt="2019-09-03T15:40:32.675" v="1990" actId="26606"/>
          <ac:spMkLst>
            <pc:docMk/>
            <pc:sldMk cId="0" sldId="277"/>
            <ac:spMk id="24" creationId="{71B2258F-86CA-4D4D-8270-BC05FCDEBFB3}"/>
          </ac:spMkLst>
        </pc:spChg>
        <pc:spChg chg="add del">
          <ac:chgData name="Stephanie Horner" userId="07e2e221-4676-4560-8f75-b2870fcbfecc" providerId="ADAL" clId="{7977A84A-FE82-45A8-B380-2B2AEDEE7CC8}" dt="2019-09-03T15:39:59.533" v="1975" actId="26606"/>
          <ac:spMkLst>
            <pc:docMk/>
            <pc:sldMk cId="0" sldId="277"/>
            <ac:spMk id="25" creationId="{823AC064-BC96-4F32-8AE1-B2FD38754823}"/>
          </ac:spMkLst>
        </pc:spChg>
        <pc:spChg chg="add del">
          <ac:chgData name="Stephanie Horner" userId="07e2e221-4676-4560-8f75-b2870fcbfecc" providerId="ADAL" clId="{7977A84A-FE82-45A8-B380-2B2AEDEE7CC8}" dt="2019-09-03T14:20:29.896" v="1826" actId="26606"/>
          <ac:spMkLst>
            <pc:docMk/>
            <pc:sldMk cId="0" sldId="277"/>
            <ac:spMk id="26" creationId="{05C7EBC3-4672-4DAB-81C2-58661FAFAED6}"/>
          </ac:spMkLst>
        </pc:spChg>
        <pc:spChg chg="add del">
          <ac:chgData name="Stephanie Horner" userId="07e2e221-4676-4560-8f75-b2870fcbfecc" providerId="ADAL" clId="{7977A84A-FE82-45A8-B380-2B2AEDEE7CC8}" dt="2019-09-03T14:20:29.896" v="1826" actId="26606"/>
          <ac:spMkLst>
            <pc:docMk/>
            <pc:sldMk cId="0" sldId="277"/>
            <ac:spMk id="28" creationId="{40BF962F-4C6F-461E-86F2-C43F56CC939B}"/>
          </ac:spMkLst>
        </pc:spChg>
        <pc:spChg chg="add del">
          <ac:chgData name="Stephanie Horner" userId="07e2e221-4676-4560-8f75-b2870fcbfecc" providerId="ADAL" clId="{7977A84A-FE82-45A8-B380-2B2AEDEE7CC8}" dt="2019-09-03T14:20:29.896" v="1826" actId="26606"/>
          <ac:spMkLst>
            <pc:docMk/>
            <pc:sldMk cId="0" sldId="277"/>
            <ac:spMk id="30" creationId="{2E94A4F7-38E4-45EA-8E2E-CE1B5766B4F1}"/>
          </ac:spMkLst>
        </pc:spChg>
        <pc:spChg chg="add del">
          <ac:chgData name="Stephanie Horner" userId="07e2e221-4676-4560-8f75-b2870fcbfecc" providerId="ADAL" clId="{7977A84A-FE82-45A8-B380-2B2AEDEE7CC8}" dt="2019-09-03T15:40:34.098" v="1993" actId="26606"/>
          <ac:spMkLst>
            <pc:docMk/>
            <pc:sldMk cId="0" sldId="277"/>
            <ac:spMk id="31" creationId="{283A93BD-A469-4D4C-8A1F-5668AE9758E9}"/>
          </ac:spMkLst>
        </pc:spChg>
        <pc:spChg chg="add del">
          <ac:chgData name="Stephanie Horner" userId="07e2e221-4676-4560-8f75-b2870fcbfecc" providerId="ADAL" clId="{7977A84A-FE82-45A8-B380-2B2AEDEE7CC8}" dt="2019-09-03T14:38:53.451" v="1910" actId="26606"/>
          <ac:spMkLst>
            <pc:docMk/>
            <pc:sldMk cId="0" sldId="277"/>
            <ac:spMk id="32" creationId="{4038CB10-1F5C-4D54-9DF7-12586DE5B007}"/>
          </ac:spMkLst>
        </pc:spChg>
        <pc:spChg chg="add del">
          <ac:chgData name="Stephanie Horner" userId="07e2e221-4676-4560-8f75-b2870fcbfecc" providerId="ADAL" clId="{7977A84A-FE82-45A8-B380-2B2AEDEE7CC8}" dt="2019-09-03T14:38:53.451" v="1910" actId="26606"/>
          <ac:spMkLst>
            <pc:docMk/>
            <pc:sldMk cId="0" sldId="277"/>
            <ac:spMk id="33" creationId="{73ED6512-6858-4552-B699-9A97FE9A4EA2}"/>
          </ac:spMkLst>
        </pc:spChg>
        <pc:spChg chg="add del">
          <ac:chgData name="Stephanie Horner" userId="07e2e221-4676-4560-8f75-b2870fcbfecc" providerId="ADAL" clId="{7977A84A-FE82-45A8-B380-2B2AEDEE7CC8}" dt="2019-09-03T15:40:40.134" v="1999" actId="26606"/>
          <ac:spMkLst>
            <pc:docMk/>
            <pc:sldMk cId="0" sldId="277"/>
            <ac:spMk id="34" creationId="{02E941BD-027E-419D-A57B-79D61423B642}"/>
          </ac:spMkLst>
        </pc:spChg>
        <pc:spChg chg="add del">
          <ac:chgData name="Stephanie Horner" userId="07e2e221-4676-4560-8f75-b2870fcbfecc" providerId="ADAL" clId="{7977A84A-FE82-45A8-B380-2B2AEDEE7CC8}" dt="2019-09-03T15:42:15.776" v="2027" actId="26606"/>
          <ac:spMkLst>
            <pc:docMk/>
            <pc:sldMk cId="0" sldId="277"/>
            <ac:spMk id="38" creationId="{F60FCA6E-0894-46CD-BD49-5955A51E0084}"/>
          </ac:spMkLst>
        </pc:spChg>
        <pc:spChg chg="add del">
          <ac:chgData name="Stephanie Horner" userId="07e2e221-4676-4560-8f75-b2870fcbfecc" providerId="ADAL" clId="{7977A84A-FE82-45A8-B380-2B2AEDEE7CC8}" dt="2019-09-03T15:42:15.776" v="2027" actId="26606"/>
          <ac:spMkLst>
            <pc:docMk/>
            <pc:sldMk cId="0" sldId="277"/>
            <ac:spMk id="40" creationId="{E78C6E4B-A1F1-4B6C-97EC-BE997495D6AC}"/>
          </ac:spMkLst>
        </pc:spChg>
        <pc:spChg chg="add del">
          <ac:chgData name="Stephanie Horner" userId="07e2e221-4676-4560-8f75-b2870fcbfecc" providerId="ADAL" clId="{7977A84A-FE82-45A8-B380-2B2AEDEE7CC8}" dt="2019-09-03T15:41:40.320" v="2015" actId="26606"/>
          <ac:spMkLst>
            <pc:docMk/>
            <pc:sldMk cId="0" sldId="277"/>
            <ac:spMk id="41" creationId="{72257994-BD97-4691-8B89-198A6D2BABDC}"/>
          </ac:spMkLst>
        </pc:spChg>
        <pc:spChg chg="add del">
          <ac:chgData name="Stephanie Horner" userId="07e2e221-4676-4560-8f75-b2870fcbfecc" providerId="ADAL" clId="{7977A84A-FE82-45A8-B380-2B2AEDEE7CC8}" dt="2019-09-03T15:43:30.274" v="2030" actId="26606"/>
          <ac:spMkLst>
            <pc:docMk/>
            <pc:sldMk cId="0" sldId="277"/>
            <ac:spMk id="42" creationId="{05C7EBC3-4672-4DAB-81C2-58661FAFAED6}"/>
          </ac:spMkLst>
        </pc:spChg>
        <pc:spChg chg="add del">
          <ac:chgData name="Stephanie Horner" userId="07e2e221-4676-4560-8f75-b2870fcbfecc" providerId="ADAL" clId="{7977A84A-FE82-45A8-B380-2B2AEDEE7CC8}" dt="2019-09-03T15:41:49.264" v="2018" actId="26606"/>
          <ac:spMkLst>
            <pc:docMk/>
            <pc:sldMk cId="0" sldId="277"/>
            <ac:spMk id="43" creationId="{DE47DF98-723F-4AAC-ABCF-CACBC438F78F}"/>
          </ac:spMkLst>
        </pc:spChg>
        <pc:spChg chg="add del">
          <ac:chgData name="Stephanie Horner" userId="07e2e221-4676-4560-8f75-b2870fcbfecc" providerId="ADAL" clId="{7977A84A-FE82-45A8-B380-2B2AEDEE7CC8}" dt="2019-09-03T15:41:49.264" v="2018" actId="26606"/>
          <ac:spMkLst>
            <pc:docMk/>
            <pc:sldMk cId="0" sldId="277"/>
            <ac:spMk id="44" creationId="{74426AB7-D619-4515-962A-BC83909EC015}"/>
          </ac:spMkLst>
        </pc:spChg>
        <pc:spChg chg="add del">
          <ac:chgData name="Stephanie Horner" userId="07e2e221-4676-4560-8f75-b2870fcbfecc" providerId="ADAL" clId="{7977A84A-FE82-45A8-B380-2B2AEDEE7CC8}" dt="2019-09-03T15:43:30.274" v="2030" actId="26606"/>
          <ac:spMkLst>
            <pc:docMk/>
            <pc:sldMk cId="0" sldId="277"/>
            <ac:spMk id="47" creationId="{40BF962F-4C6F-461E-86F2-C43F56CC939B}"/>
          </ac:spMkLst>
        </pc:spChg>
        <pc:spChg chg="add del">
          <ac:chgData name="Stephanie Horner" userId="07e2e221-4676-4560-8f75-b2870fcbfecc" providerId="ADAL" clId="{7977A84A-FE82-45A8-B380-2B2AEDEE7CC8}" dt="2019-09-03T15:43:30.274" v="2030" actId="26606"/>
          <ac:spMkLst>
            <pc:docMk/>
            <pc:sldMk cId="0" sldId="277"/>
            <ac:spMk id="49" creationId="{2E94A4F7-38E4-45EA-8E2E-CE1B5766B4F1}"/>
          </ac:spMkLst>
        </pc:spChg>
        <pc:spChg chg="add">
          <ac:chgData name="Stephanie Horner" userId="07e2e221-4676-4560-8f75-b2870fcbfecc" providerId="ADAL" clId="{7977A84A-FE82-45A8-B380-2B2AEDEE7CC8}" dt="2019-09-03T15:43:30.274" v="2030" actId="26606"/>
          <ac:spMkLst>
            <pc:docMk/>
            <pc:sldMk cId="0" sldId="277"/>
            <ac:spMk id="54" creationId="{05C7EBC3-4672-4DAB-81C2-58661FAFAED6}"/>
          </ac:spMkLst>
        </pc:spChg>
        <pc:spChg chg="add">
          <ac:chgData name="Stephanie Horner" userId="07e2e221-4676-4560-8f75-b2870fcbfecc" providerId="ADAL" clId="{7977A84A-FE82-45A8-B380-2B2AEDEE7CC8}" dt="2019-09-03T15:43:30.274" v="2030" actId="26606"/>
          <ac:spMkLst>
            <pc:docMk/>
            <pc:sldMk cId="0" sldId="277"/>
            <ac:spMk id="56" creationId="{40BF962F-4C6F-461E-86F2-C43F56CC939B}"/>
          </ac:spMkLst>
        </pc:spChg>
        <pc:spChg chg="add">
          <ac:chgData name="Stephanie Horner" userId="07e2e221-4676-4560-8f75-b2870fcbfecc" providerId="ADAL" clId="{7977A84A-FE82-45A8-B380-2B2AEDEE7CC8}" dt="2019-09-03T15:43:30.274" v="2030" actId="26606"/>
          <ac:spMkLst>
            <pc:docMk/>
            <pc:sldMk cId="0" sldId="277"/>
            <ac:spMk id="58" creationId="{2E94A4F7-38E4-45EA-8E2E-CE1B5766B4F1}"/>
          </ac:spMkLst>
        </pc:spChg>
        <pc:picChg chg="add mod">
          <ac:chgData name="Stephanie Horner" userId="07e2e221-4676-4560-8f75-b2870fcbfecc" providerId="ADAL" clId="{7977A84A-FE82-45A8-B380-2B2AEDEE7CC8}" dt="2019-09-03T15:44:39.097" v="2031" actId="1076"/>
          <ac:picMkLst>
            <pc:docMk/>
            <pc:sldMk cId="0" sldId="277"/>
            <ac:picMk id="4" creationId="{04C542AE-EC12-4EB1-AB85-B45AC9097215}"/>
          </ac:picMkLst>
        </pc:picChg>
        <pc:picChg chg="del mod ord">
          <ac:chgData name="Stephanie Horner" userId="07e2e221-4676-4560-8f75-b2870fcbfecc" providerId="ADAL" clId="{7977A84A-FE82-45A8-B380-2B2AEDEE7CC8}" dt="2019-09-03T15:43:22.419" v="2028" actId="478"/>
          <ac:picMkLst>
            <pc:docMk/>
            <pc:sldMk cId="0" sldId="277"/>
            <ac:picMk id="5" creationId="{F5687C7B-DCE7-4B01-9ACC-45053EA3BB88}"/>
          </ac:picMkLst>
        </pc:picChg>
        <pc:picChg chg="add mod">
          <ac:chgData name="Stephanie Horner" userId="07e2e221-4676-4560-8f75-b2870fcbfecc" providerId="ADAL" clId="{7977A84A-FE82-45A8-B380-2B2AEDEE7CC8}" dt="2019-09-03T15:44:49.834" v="2034" actId="1076"/>
          <ac:picMkLst>
            <pc:docMk/>
            <pc:sldMk cId="0" sldId="277"/>
            <ac:picMk id="6" creationId="{1756705E-E097-4A73-8BBD-8DB70E9340F7}"/>
          </ac:picMkLst>
        </pc:picChg>
        <pc:picChg chg="add del">
          <ac:chgData name="Stephanie Horner" userId="07e2e221-4676-4560-8f75-b2870fcbfecc" providerId="ADAL" clId="{7977A84A-FE82-45A8-B380-2B2AEDEE7CC8}" dt="2019-09-03T15:40:40.134" v="1999" actId="26606"/>
          <ac:picMkLst>
            <pc:docMk/>
            <pc:sldMk cId="0" sldId="277"/>
            <ac:picMk id="13" creationId="{DEF28D5B-2926-4FE4-BF22-EA37C737E8FE}"/>
          </ac:picMkLst>
        </pc:picChg>
        <pc:cxnChg chg="add del">
          <ac:chgData name="Stephanie Horner" userId="07e2e221-4676-4560-8f75-b2870fcbfecc" providerId="ADAL" clId="{7977A84A-FE82-45A8-B380-2B2AEDEE7CC8}" dt="2019-09-03T15:42:01.437" v="2022" actId="26606"/>
          <ac:cxnSpMkLst>
            <pc:docMk/>
            <pc:sldMk cId="0" sldId="277"/>
            <ac:cxnSpMk id="10" creationId="{E126E481-B945-4179-BD79-05E96E9B29E1}"/>
          </ac:cxnSpMkLst>
        </pc:cxnChg>
        <pc:cxnChg chg="add del">
          <ac:chgData name="Stephanie Horner" userId="07e2e221-4676-4560-8f75-b2870fcbfecc" providerId="ADAL" clId="{7977A84A-FE82-45A8-B380-2B2AEDEE7CC8}" dt="2019-09-03T15:40:17.134" v="1983" actId="26606"/>
          <ac:cxnSpMkLst>
            <pc:docMk/>
            <pc:sldMk cId="0" sldId="277"/>
            <ac:cxnSpMk id="12" creationId="{E126E481-B945-4179-BD79-05E96E9B29E1}"/>
          </ac:cxnSpMkLst>
        </pc:cxnChg>
        <pc:cxnChg chg="add del">
          <ac:chgData name="Stephanie Horner" userId="07e2e221-4676-4560-8f75-b2870fcbfecc" providerId="ADAL" clId="{7977A84A-FE82-45A8-B380-2B2AEDEE7CC8}" dt="2019-09-03T15:40:19.205" v="1986" actId="26606"/>
          <ac:cxnSpMkLst>
            <pc:docMk/>
            <pc:sldMk cId="0" sldId="277"/>
            <ac:cxnSpMk id="16" creationId="{7E7C77BC-7138-40B1-A15B-20F57A494629}"/>
          </ac:cxnSpMkLst>
        </pc:cxnChg>
        <pc:cxnChg chg="add del">
          <ac:chgData name="Stephanie Horner" userId="07e2e221-4676-4560-8f75-b2870fcbfecc" providerId="ADAL" clId="{7977A84A-FE82-45A8-B380-2B2AEDEE7CC8}" dt="2019-09-03T15:39:51.904" v="1967" actId="26606"/>
          <ac:cxnSpMkLst>
            <pc:docMk/>
            <pc:sldMk cId="0" sldId="277"/>
            <ac:cxnSpMk id="17" creationId="{7E7C77BC-7138-40B1-A15B-20F57A494629}"/>
          </ac:cxnSpMkLst>
        </pc:cxnChg>
        <pc:cxnChg chg="add del">
          <ac:chgData name="Stephanie Horner" userId="07e2e221-4676-4560-8f75-b2870fcbfecc" providerId="ADAL" clId="{7977A84A-FE82-45A8-B380-2B2AEDEE7CC8}" dt="2019-09-03T15:40:28.163" v="1988" actId="26606"/>
          <ac:cxnSpMkLst>
            <pc:docMk/>
            <pc:sldMk cId="0" sldId="277"/>
            <ac:cxnSpMk id="18" creationId="{E126E481-B945-4179-BD79-05E96E9B29E1}"/>
          </ac:cxnSpMkLst>
        </pc:cxnChg>
        <pc:cxnChg chg="add del">
          <ac:chgData name="Stephanie Horner" userId="07e2e221-4676-4560-8f75-b2870fcbfecc" providerId="ADAL" clId="{7977A84A-FE82-45A8-B380-2B2AEDEE7CC8}" dt="2019-09-03T15:39:54.613" v="1969" actId="26606"/>
          <ac:cxnSpMkLst>
            <pc:docMk/>
            <pc:sldMk cId="0" sldId="277"/>
            <ac:cxnSpMk id="19" creationId="{E126E481-B945-4179-BD79-05E96E9B29E1}"/>
          </ac:cxnSpMkLst>
        </pc:cxnChg>
        <pc:cxnChg chg="add del">
          <ac:chgData name="Stephanie Horner" userId="07e2e221-4676-4560-8f75-b2870fcbfecc" providerId="ADAL" clId="{7977A84A-FE82-45A8-B380-2B2AEDEE7CC8}" dt="2019-09-03T15:39:56.165" v="1972" actId="26606"/>
          <ac:cxnSpMkLst>
            <pc:docMk/>
            <pc:sldMk cId="0" sldId="277"/>
            <ac:cxnSpMk id="23" creationId="{7E7C77BC-7138-40B1-A15B-20F57A494629}"/>
          </ac:cxnSpMkLst>
        </pc:cxnChg>
        <pc:cxnChg chg="add del">
          <ac:chgData name="Stephanie Horner" userId="07e2e221-4676-4560-8f75-b2870fcbfecc" providerId="ADAL" clId="{7977A84A-FE82-45A8-B380-2B2AEDEE7CC8}" dt="2019-09-03T15:39:59.533" v="1975" actId="26606"/>
          <ac:cxnSpMkLst>
            <pc:docMk/>
            <pc:sldMk cId="0" sldId="277"/>
            <ac:cxnSpMk id="27" creationId="{7E7C77BC-7138-40B1-A15B-20F57A494629}"/>
          </ac:cxnSpMkLst>
        </pc:cxnChg>
        <pc:cxnChg chg="add del">
          <ac:chgData name="Stephanie Horner" userId="07e2e221-4676-4560-8f75-b2870fcbfecc" providerId="ADAL" clId="{7977A84A-FE82-45A8-B380-2B2AEDEE7CC8}" dt="2019-09-03T15:40:04.209" v="1978" actId="26606"/>
          <ac:cxnSpMkLst>
            <pc:docMk/>
            <pc:sldMk cId="0" sldId="277"/>
            <ac:cxnSpMk id="29" creationId="{C800968E-0A99-46C4-A9B2-6A63AC66F4B0}"/>
          </ac:cxnSpMkLst>
        </pc:cxnChg>
        <pc:cxnChg chg="add del">
          <ac:chgData name="Stephanie Horner" userId="07e2e221-4676-4560-8f75-b2870fcbfecc" providerId="ADAL" clId="{7977A84A-FE82-45A8-B380-2B2AEDEE7CC8}" dt="2019-09-03T15:41:52.147" v="2021" actId="26606"/>
          <ac:cxnSpMkLst>
            <pc:docMk/>
            <pc:sldMk cId="0" sldId="277"/>
            <ac:cxnSpMk id="36" creationId="{E126E481-B945-4179-BD79-05E96E9B29E1}"/>
          </ac:cxnSpMkLst>
        </pc:cxnChg>
        <pc:cxnChg chg="add del">
          <ac:chgData name="Stephanie Horner" userId="07e2e221-4676-4560-8f75-b2870fcbfecc" providerId="ADAL" clId="{7977A84A-FE82-45A8-B380-2B2AEDEE7CC8}" dt="2019-09-03T15:41:49.264" v="2018" actId="26606"/>
          <ac:cxnSpMkLst>
            <pc:docMk/>
            <pc:sldMk cId="0" sldId="277"/>
            <ac:cxnSpMk id="45" creationId="{EA29FC7C-9308-4FDE-8DCA-405668055B0F}"/>
          </ac:cxnSpMkLst>
        </pc:cxnChg>
      </pc:sldChg>
      <pc:sldChg chg="addSp delSp modSp mod setBg setClrOvrMap">
        <pc:chgData name="Stephanie Horner" userId="07e2e221-4676-4560-8f75-b2870fcbfecc" providerId="ADAL" clId="{7977A84A-FE82-45A8-B380-2B2AEDEE7CC8}" dt="2019-09-03T14:55:11.318" v="1951" actId="26606"/>
        <pc:sldMkLst>
          <pc:docMk/>
          <pc:sldMk cId="0" sldId="278"/>
        </pc:sldMkLst>
        <pc:spChg chg="add del mod">
          <ac:chgData name="Stephanie Horner" userId="07e2e221-4676-4560-8f75-b2870fcbfecc" providerId="ADAL" clId="{7977A84A-FE82-45A8-B380-2B2AEDEE7CC8}" dt="2019-09-03T14:39:22.426" v="1913" actId="26606"/>
          <ac:spMkLst>
            <pc:docMk/>
            <pc:sldMk cId="0" sldId="278"/>
            <ac:spMk id="2" creationId="{00000000-0000-0000-0000-000000000000}"/>
          </ac:spMkLst>
        </pc:spChg>
        <pc:spChg chg="mod">
          <ac:chgData name="Stephanie Horner" userId="07e2e221-4676-4560-8f75-b2870fcbfecc" providerId="ADAL" clId="{7977A84A-FE82-45A8-B380-2B2AEDEE7CC8}" dt="2019-09-03T14:55:11.318" v="1951" actId="26606"/>
          <ac:spMkLst>
            <pc:docMk/>
            <pc:sldMk cId="0" sldId="278"/>
            <ac:spMk id="3" creationId="{00000000-0000-0000-0000-000000000000}"/>
          </ac:spMkLst>
        </pc:spChg>
        <pc:spChg chg="add del">
          <ac:chgData name="Stephanie Horner" userId="07e2e221-4676-4560-8f75-b2870fcbfecc" providerId="ADAL" clId="{7977A84A-FE82-45A8-B380-2B2AEDEE7CC8}" dt="2019-09-03T14:38:22.519" v="1909" actId="26606"/>
          <ac:spMkLst>
            <pc:docMk/>
            <pc:sldMk cId="0" sldId="278"/>
            <ac:spMk id="8" creationId="{3B854194-185D-494D-905C-7C7CB2E30F6E}"/>
          </ac:spMkLst>
        </pc:spChg>
        <pc:spChg chg="add del">
          <ac:chgData name="Stephanie Horner" userId="07e2e221-4676-4560-8f75-b2870fcbfecc" providerId="ADAL" clId="{7977A84A-FE82-45A8-B380-2B2AEDEE7CC8}" dt="2019-09-03T14:38:22.519" v="1909" actId="26606"/>
          <ac:spMkLst>
            <pc:docMk/>
            <pc:sldMk cId="0" sldId="278"/>
            <ac:spMk id="10" creationId="{B4F5FA0D-0104-4987-8241-EFF7C85B88DE}"/>
          </ac:spMkLst>
        </pc:spChg>
        <pc:spChg chg="add del">
          <ac:chgData name="Stephanie Horner" userId="07e2e221-4676-4560-8f75-b2870fcbfecc" providerId="ADAL" clId="{7977A84A-FE82-45A8-B380-2B2AEDEE7CC8}" dt="2019-09-03T14:38:22.504" v="1908" actId="26606"/>
          <ac:spMkLst>
            <pc:docMk/>
            <pc:sldMk cId="0" sldId="278"/>
            <ac:spMk id="17" creationId="{F98ED85F-DCEE-4B50-802E-71A6E3E12B04}"/>
          </ac:spMkLst>
        </pc:spChg>
        <pc:spChg chg="add del">
          <ac:chgData name="Stephanie Horner" userId="07e2e221-4676-4560-8f75-b2870fcbfecc" providerId="ADAL" clId="{7977A84A-FE82-45A8-B380-2B2AEDEE7CC8}" dt="2019-09-03T14:39:22.426" v="1913" actId="26606"/>
          <ac:spMkLst>
            <pc:docMk/>
            <pc:sldMk cId="0" sldId="278"/>
            <ac:spMk id="20" creationId="{8D70B121-56F4-4848-B38B-182089D909FA}"/>
          </ac:spMkLst>
        </pc:spChg>
        <pc:spChg chg="add del mod">
          <ac:chgData name="Stephanie Horner" userId="07e2e221-4676-4560-8f75-b2870fcbfecc" providerId="ADAL" clId="{7977A84A-FE82-45A8-B380-2B2AEDEE7CC8}" dt="2019-09-03T14:48:17.752" v="1946" actId="26606"/>
          <ac:spMkLst>
            <pc:docMk/>
            <pc:sldMk cId="0" sldId="278"/>
            <ac:spMk id="24" creationId="{00000000-0000-0000-0000-000000000000}"/>
          </ac:spMkLst>
        </pc:spChg>
        <pc:spChg chg="add del">
          <ac:chgData name="Stephanie Horner" userId="07e2e221-4676-4560-8f75-b2870fcbfecc" providerId="ADAL" clId="{7977A84A-FE82-45A8-B380-2B2AEDEE7CC8}" dt="2019-09-03T14:48:17.752" v="1946" actId="26606"/>
          <ac:spMkLst>
            <pc:docMk/>
            <pc:sldMk cId="0" sldId="278"/>
            <ac:spMk id="25" creationId="{3A4F209C-C20E-4FA7-B241-1EF4F8D193B2}"/>
          </ac:spMkLst>
        </pc:spChg>
        <pc:spChg chg="add del">
          <ac:chgData name="Stephanie Horner" userId="07e2e221-4676-4560-8f75-b2870fcbfecc" providerId="ADAL" clId="{7977A84A-FE82-45A8-B380-2B2AEDEE7CC8}" dt="2019-09-03T14:48:17.752" v="1946" actId="26606"/>
          <ac:spMkLst>
            <pc:docMk/>
            <pc:sldMk cId="0" sldId="278"/>
            <ac:spMk id="27" creationId="{E4564234-45B0-4ED8-A9E2-199C00173276}"/>
          </ac:spMkLst>
        </pc:spChg>
        <pc:spChg chg="add del">
          <ac:chgData name="Stephanie Horner" userId="07e2e221-4676-4560-8f75-b2870fcbfecc" providerId="ADAL" clId="{7977A84A-FE82-45A8-B380-2B2AEDEE7CC8}" dt="2019-09-03T14:47:59.960" v="1939" actId="26606"/>
          <ac:spMkLst>
            <pc:docMk/>
            <pc:sldMk cId="0" sldId="278"/>
            <ac:spMk id="32" creationId="{15911E3A-C35B-4EF7-A355-B84E9A14AF4D}"/>
          </ac:spMkLst>
        </pc:spChg>
        <pc:spChg chg="add del">
          <ac:chgData name="Stephanie Horner" userId="07e2e221-4676-4560-8f75-b2870fcbfecc" providerId="ADAL" clId="{7977A84A-FE82-45A8-B380-2B2AEDEE7CC8}" dt="2019-09-03T14:48:03.067" v="1941" actId="26606"/>
          <ac:spMkLst>
            <pc:docMk/>
            <pc:sldMk cId="0" sldId="278"/>
            <ac:spMk id="62" creationId="{46C2E80F-49A6-4372-B103-219D417A55ED}"/>
          </ac:spMkLst>
        </pc:spChg>
        <pc:spChg chg="add del">
          <ac:chgData name="Stephanie Horner" userId="07e2e221-4676-4560-8f75-b2870fcbfecc" providerId="ADAL" clId="{7977A84A-FE82-45A8-B380-2B2AEDEE7CC8}" dt="2019-09-03T14:48:06.087" v="1943" actId="26606"/>
          <ac:spMkLst>
            <pc:docMk/>
            <pc:sldMk cId="0" sldId="278"/>
            <ac:spMk id="64" creationId="{3B854194-185D-494D-905C-7C7CB2E30F6E}"/>
          </ac:spMkLst>
        </pc:spChg>
        <pc:spChg chg="add del">
          <ac:chgData name="Stephanie Horner" userId="07e2e221-4676-4560-8f75-b2870fcbfecc" providerId="ADAL" clId="{7977A84A-FE82-45A8-B380-2B2AEDEE7CC8}" dt="2019-09-03T14:48:06.087" v="1943" actId="26606"/>
          <ac:spMkLst>
            <pc:docMk/>
            <pc:sldMk cId="0" sldId="278"/>
            <ac:spMk id="65" creationId="{B4F5FA0D-0104-4987-8241-EFF7C85B88DE}"/>
          </ac:spMkLst>
        </pc:spChg>
        <pc:spChg chg="add del">
          <ac:chgData name="Stephanie Horner" userId="07e2e221-4676-4560-8f75-b2870fcbfecc" providerId="ADAL" clId="{7977A84A-FE82-45A8-B380-2B2AEDEE7CC8}" dt="2019-09-03T14:48:06.087" v="1943" actId="26606"/>
          <ac:spMkLst>
            <pc:docMk/>
            <pc:sldMk cId="0" sldId="278"/>
            <ac:spMk id="66" creationId="{00000000-0000-0000-0000-000000000000}"/>
          </ac:spMkLst>
        </pc:spChg>
        <pc:spChg chg="add del">
          <ac:chgData name="Stephanie Horner" userId="07e2e221-4676-4560-8f75-b2870fcbfecc" providerId="ADAL" clId="{7977A84A-FE82-45A8-B380-2B2AEDEE7CC8}" dt="2019-09-03T14:55:11.318" v="1951" actId="26606"/>
          <ac:spMkLst>
            <pc:docMk/>
            <pc:sldMk cId="0" sldId="278"/>
            <ac:spMk id="70" creationId="{F98ED85F-DCEE-4B50-802E-71A6E3E12B04}"/>
          </ac:spMkLst>
        </pc:spChg>
        <pc:spChg chg="add mod ord">
          <ac:chgData name="Stephanie Horner" userId="07e2e221-4676-4560-8f75-b2870fcbfecc" providerId="ADAL" clId="{7977A84A-FE82-45A8-B380-2B2AEDEE7CC8}" dt="2019-09-03T14:55:11.318" v="1951" actId="26606"/>
          <ac:spMkLst>
            <pc:docMk/>
            <pc:sldMk cId="0" sldId="278"/>
            <ac:spMk id="71" creationId="{00000000-0000-0000-0000-000000000000}"/>
          </ac:spMkLst>
        </pc:spChg>
        <pc:spChg chg="add">
          <ac:chgData name="Stephanie Horner" userId="07e2e221-4676-4560-8f75-b2870fcbfecc" providerId="ADAL" clId="{7977A84A-FE82-45A8-B380-2B2AEDEE7CC8}" dt="2019-09-03T14:55:11.318" v="1951" actId="26606"/>
          <ac:spMkLst>
            <pc:docMk/>
            <pc:sldMk cId="0" sldId="278"/>
            <ac:spMk id="76" creationId="{56C20283-73E0-40EC-8AD8-057F581F64C2}"/>
          </ac:spMkLst>
        </pc:spChg>
        <pc:spChg chg="add">
          <ac:chgData name="Stephanie Horner" userId="07e2e221-4676-4560-8f75-b2870fcbfecc" providerId="ADAL" clId="{7977A84A-FE82-45A8-B380-2B2AEDEE7CC8}" dt="2019-09-03T14:55:11.318" v="1951" actId="26606"/>
          <ac:spMkLst>
            <pc:docMk/>
            <pc:sldMk cId="0" sldId="278"/>
            <ac:spMk id="78" creationId="{3FCC729B-E528-40C3-82D3-BA4375575E87}"/>
          </ac:spMkLst>
        </pc:spChg>
        <pc:spChg chg="add">
          <ac:chgData name="Stephanie Horner" userId="07e2e221-4676-4560-8f75-b2870fcbfecc" providerId="ADAL" clId="{7977A84A-FE82-45A8-B380-2B2AEDEE7CC8}" dt="2019-09-03T14:55:11.318" v="1951" actId="26606"/>
          <ac:spMkLst>
            <pc:docMk/>
            <pc:sldMk cId="0" sldId="278"/>
            <ac:spMk id="80" creationId="{58F1FB8D-1842-4A04-998D-6CF047AB2790}"/>
          </ac:spMkLst>
        </pc:spChg>
        <pc:grpChg chg="add del">
          <ac:chgData name="Stephanie Horner" userId="07e2e221-4676-4560-8f75-b2870fcbfecc" providerId="ADAL" clId="{7977A84A-FE82-45A8-B380-2B2AEDEE7CC8}" dt="2019-09-03T14:47:59.960" v="1939" actId="26606"/>
          <ac:grpSpMkLst>
            <pc:docMk/>
            <pc:sldMk cId="0" sldId="278"/>
            <ac:grpSpMk id="34" creationId="{E21ADB3D-AD65-44B4-847D-5E90E90A5D16}"/>
          </ac:grpSpMkLst>
        </pc:grpChg>
        <pc:grpChg chg="add del">
          <ac:chgData name="Stephanie Horner" userId="07e2e221-4676-4560-8f75-b2870fcbfecc" providerId="ADAL" clId="{7977A84A-FE82-45A8-B380-2B2AEDEE7CC8}" dt="2019-09-03T14:47:59.960" v="1939" actId="26606"/>
          <ac:grpSpMkLst>
            <pc:docMk/>
            <pc:sldMk cId="0" sldId="278"/>
            <ac:grpSpMk id="57" creationId="{5F8A7F7F-DD1A-4F41-98AC-B9CE2A620CDC}"/>
          </ac:grpSpMkLst>
        </pc:grpChg>
        <pc:graphicFrameChg chg="add del">
          <ac:chgData name="Stephanie Horner" userId="07e2e221-4676-4560-8f75-b2870fcbfecc" providerId="ADAL" clId="{7977A84A-FE82-45A8-B380-2B2AEDEE7CC8}" dt="2019-09-03T14:39:22.409" v="1912" actId="26606"/>
          <ac:graphicFrameMkLst>
            <pc:docMk/>
            <pc:sldMk cId="0" sldId="278"/>
            <ac:graphicFrameMk id="22" creationId="{99EA63BA-E4F3-43D2-890E-5E613A17D2A3}"/>
          </ac:graphicFrameMkLst>
        </pc:graphicFrameChg>
        <pc:graphicFrameChg chg="add del">
          <ac:chgData name="Stephanie Horner" userId="07e2e221-4676-4560-8f75-b2870fcbfecc" providerId="ADAL" clId="{7977A84A-FE82-45A8-B380-2B2AEDEE7CC8}" dt="2019-09-03T14:48:03.067" v="1941" actId="26606"/>
          <ac:graphicFrameMkLst>
            <pc:docMk/>
            <pc:sldMk cId="0" sldId="278"/>
            <ac:graphicFrameMk id="29" creationId="{3A52CFBE-3D40-48D4-8799-D8E3B90B2A36}"/>
          </ac:graphicFrameMkLst>
        </pc:graphicFrameChg>
        <pc:graphicFrameChg chg="add del">
          <ac:chgData name="Stephanie Horner" userId="07e2e221-4676-4560-8f75-b2870fcbfecc" providerId="ADAL" clId="{7977A84A-FE82-45A8-B380-2B2AEDEE7CC8}" dt="2019-09-03T14:48:17.739" v="1945" actId="26606"/>
          <ac:graphicFrameMkLst>
            <pc:docMk/>
            <pc:sldMk cId="0" sldId="278"/>
            <ac:graphicFrameMk id="68" creationId="{01ECEC04-CCFB-4656-80F9-FF4C8CC21FC6}"/>
          </ac:graphicFrameMkLst>
        </pc:graphicFrameChg>
        <pc:picChg chg="add del">
          <ac:chgData name="Stephanie Horner" userId="07e2e221-4676-4560-8f75-b2870fcbfecc" providerId="ADAL" clId="{7977A84A-FE82-45A8-B380-2B2AEDEE7CC8}" dt="2019-09-03T14:38:07.820" v="1906"/>
          <ac:picMkLst>
            <pc:docMk/>
            <pc:sldMk cId="0" sldId="278"/>
            <ac:picMk id="4" creationId="{92C49708-A3D0-4C41-8B9E-47F2C8832FF1}"/>
          </ac:picMkLst>
        </pc:picChg>
        <pc:picChg chg="add mod">
          <ac:chgData name="Stephanie Horner" userId="07e2e221-4676-4560-8f75-b2870fcbfecc" providerId="ADAL" clId="{7977A84A-FE82-45A8-B380-2B2AEDEE7CC8}" dt="2019-09-03T14:55:11.318" v="1951" actId="26606"/>
          <ac:picMkLst>
            <pc:docMk/>
            <pc:sldMk cId="0" sldId="278"/>
            <ac:picMk id="5" creationId="{71697B7B-C190-4935-B6DC-9E04CEB7EEDA}"/>
          </ac:picMkLst>
        </pc:picChg>
        <pc:picChg chg="add del">
          <ac:chgData name="Stephanie Horner" userId="07e2e221-4676-4560-8f75-b2870fcbfecc" providerId="ADAL" clId="{7977A84A-FE82-45A8-B380-2B2AEDEE7CC8}" dt="2019-09-03T14:38:22.519" v="1909" actId="26606"/>
          <ac:picMkLst>
            <pc:docMk/>
            <pc:sldMk cId="0" sldId="278"/>
            <ac:picMk id="12" creationId="{2897127E-6CEF-446C-BE87-93B7C46E49D1}"/>
          </ac:picMkLst>
        </pc:picChg>
        <pc:picChg chg="add del">
          <ac:chgData name="Stephanie Horner" userId="07e2e221-4676-4560-8f75-b2870fcbfecc" providerId="ADAL" clId="{7977A84A-FE82-45A8-B380-2B2AEDEE7CC8}" dt="2019-09-03T14:48:06.087" v="1943" actId="26606"/>
          <ac:picMkLst>
            <pc:docMk/>
            <pc:sldMk cId="0" sldId="278"/>
            <ac:picMk id="36" creationId="{2897127E-6CEF-446C-BE87-93B7C46E49D1}"/>
          </ac:picMkLst>
        </pc:picChg>
        <pc:cxnChg chg="add del">
          <ac:chgData name="Stephanie Horner" userId="07e2e221-4676-4560-8f75-b2870fcbfecc" providerId="ADAL" clId="{7977A84A-FE82-45A8-B380-2B2AEDEE7CC8}" dt="2019-09-03T14:39:22.426" v="1913" actId="26606"/>
          <ac:cxnSpMkLst>
            <pc:docMk/>
            <pc:sldMk cId="0" sldId="278"/>
            <ac:cxnSpMk id="19" creationId="{2D72A2C9-F3CA-4216-8BAD-FA4C970C3C4E}"/>
          </ac:cxnSpMkLst>
        </pc:cxnChg>
      </pc:sldChg>
      <pc:sldChg chg="addSp delSp modSp mod setBg">
        <pc:chgData name="Stephanie Horner" userId="07e2e221-4676-4560-8f75-b2870fcbfecc" providerId="ADAL" clId="{7977A84A-FE82-45A8-B380-2B2AEDEE7CC8}" dt="2019-09-03T14:45:50.182" v="1937" actId="26606"/>
        <pc:sldMkLst>
          <pc:docMk/>
          <pc:sldMk cId="0" sldId="281"/>
        </pc:sldMkLst>
        <pc:spChg chg="add del">
          <ac:chgData name="Stephanie Horner" userId="07e2e221-4676-4560-8f75-b2870fcbfecc" providerId="ADAL" clId="{7977A84A-FE82-45A8-B380-2B2AEDEE7CC8}" dt="2019-09-03T14:03:13.802" v="1275" actId="26606"/>
          <ac:spMkLst>
            <pc:docMk/>
            <pc:sldMk cId="0" sldId="281"/>
            <ac:spMk id="2" creationId="{00000000-0000-0000-0000-000000000000}"/>
          </ac:spMkLst>
        </pc:spChg>
        <pc:spChg chg="mod">
          <ac:chgData name="Stephanie Horner" userId="07e2e221-4676-4560-8f75-b2870fcbfecc" providerId="ADAL" clId="{7977A84A-FE82-45A8-B380-2B2AEDEE7CC8}" dt="2019-09-03T14:45:50.182" v="1937" actId="26606"/>
          <ac:spMkLst>
            <pc:docMk/>
            <pc:sldMk cId="0" sldId="281"/>
            <ac:spMk id="3" creationId="{00000000-0000-0000-0000-000000000000}"/>
          </ac:spMkLst>
        </pc:spChg>
        <pc:spChg chg="add del">
          <ac:chgData name="Stephanie Horner" userId="07e2e221-4676-4560-8f75-b2870fcbfecc" providerId="ADAL" clId="{7977A84A-FE82-45A8-B380-2B2AEDEE7CC8}" dt="2019-09-03T14:02:55.257" v="1270" actId="26606"/>
          <ac:spMkLst>
            <pc:docMk/>
            <pc:sldMk cId="0" sldId="281"/>
            <ac:spMk id="10" creationId="{46C2E80F-49A6-4372-B103-219D417A55ED}"/>
          </ac:spMkLst>
        </pc:spChg>
        <pc:spChg chg="add del">
          <ac:chgData name="Stephanie Horner" userId="07e2e221-4676-4560-8f75-b2870fcbfecc" providerId="ADAL" clId="{7977A84A-FE82-45A8-B380-2B2AEDEE7CC8}" dt="2019-09-03T14:03:01.879" v="1272" actId="26606"/>
          <ac:spMkLst>
            <pc:docMk/>
            <pc:sldMk cId="0" sldId="281"/>
            <ac:spMk id="12" creationId="{46C2E80F-49A6-4372-B103-219D417A55ED}"/>
          </ac:spMkLst>
        </pc:spChg>
        <pc:spChg chg="add del">
          <ac:chgData name="Stephanie Horner" userId="07e2e221-4676-4560-8f75-b2870fcbfecc" providerId="ADAL" clId="{7977A84A-FE82-45A8-B380-2B2AEDEE7CC8}" dt="2019-09-03T14:45:50.182" v="1937" actId="26606"/>
          <ac:spMkLst>
            <pc:docMk/>
            <pc:sldMk cId="0" sldId="281"/>
            <ac:spMk id="22" creationId="{DB66F6E8-4D4A-4907-940A-774703A2D0FE}"/>
          </ac:spMkLst>
        </pc:spChg>
        <pc:spChg chg="add del">
          <ac:chgData name="Stephanie Horner" userId="07e2e221-4676-4560-8f75-b2870fcbfecc" providerId="ADAL" clId="{7977A84A-FE82-45A8-B380-2B2AEDEE7CC8}" dt="2019-09-03T14:45:50.182" v="1937" actId="26606"/>
          <ac:spMkLst>
            <pc:docMk/>
            <pc:sldMk cId="0" sldId="281"/>
            <ac:spMk id="24" creationId="{8F1F5A56-E82B-4FD5-9025-B72896FFBB6D}"/>
          </ac:spMkLst>
        </pc:spChg>
        <pc:graphicFrameChg chg="add del">
          <ac:chgData name="Stephanie Horner" userId="07e2e221-4676-4560-8f75-b2870fcbfecc" providerId="ADAL" clId="{7977A84A-FE82-45A8-B380-2B2AEDEE7CC8}" dt="2019-09-03T14:02:55.257" v="1270" actId="26606"/>
          <ac:graphicFrameMkLst>
            <pc:docMk/>
            <pc:sldMk cId="0" sldId="281"/>
            <ac:graphicFrameMk id="5" creationId="{E82F6E16-05B1-4E0A-947E-2145A0C765C4}"/>
          </ac:graphicFrameMkLst>
        </pc:graphicFrameChg>
        <pc:graphicFrameChg chg="add del">
          <ac:chgData name="Stephanie Horner" userId="07e2e221-4676-4560-8f75-b2870fcbfecc" providerId="ADAL" clId="{7977A84A-FE82-45A8-B380-2B2AEDEE7CC8}" dt="2019-09-03T14:03:01.879" v="1272" actId="26606"/>
          <ac:graphicFrameMkLst>
            <pc:docMk/>
            <pc:sldMk cId="0" sldId="281"/>
            <ac:graphicFrameMk id="13" creationId="{E066E0F4-7402-4A15-9C1B-1214C0A3A853}"/>
          </ac:graphicFrameMkLst>
        </pc:graphicFrameChg>
        <pc:graphicFrameChg chg="add del">
          <ac:chgData name="Stephanie Horner" userId="07e2e221-4676-4560-8f75-b2870fcbfecc" providerId="ADAL" clId="{7977A84A-FE82-45A8-B380-2B2AEDEE7CC8}" dt="2019-09-03T14:03:13.771" v="1274" actId="26606"/>
          <ac:graphicFrameMkLst>
            <pc:docMk/>
            <pc:sldMk cId="0" sldId="281"/>
            <ac:graphicFrameMk id="15" creationId="{8AE91AAE-5333-4414-9C4F-CF72E305A08F}"/>
          </ac:graphicFrameMkLst>
        </pc:graphicFrameChg>
        <pc:graphicFrameChg chg="add mod modGraphic">
          <ac:chgData name="Stephanie Horner" userId="07e2e221-4676-4560-8f75-b2870fcbfecc" providerId="ADAL" clId="{7977A84A-FE82-45A8-B380-2B2AEDEE7CC8}" dt="2019-09-03T14:45:50.182" v="1937" actId="26606"/>
          <ac:graphicFrameMkLst>
            <pc:docMk/>
            <pc:sldMk cId="0" sldId="281"/>
            <ac:graphicFrameMk id="17" creationId="{0844D4F6-B496-4E4C-A92D-8C54435407E2}"/>
          </ac:graphicFrameMkLst>
        </pc:graphicFrameChg>
      </pc:sldChg>
      <pc:sldChg chg="modSp add">
        <pc:chgData name="Stephanie Horner" userId="07e2e221-4676-4560-8f75-b2870fcbfecc" providerId="ADAL" clId="{7977A84A-FE82-45A8-B380-2B2AEDEE7CC8}" dt="2019-09-16T18:48:46.456" v="2471" actId="20577"/>
        <pc:sldMkLst>
          <pc:docMk/>
          <pc:sldMk cId="259106538" sldId="282"/>
        </pc:sldMkLst>
        <pc:spChg chg="mod">
          <ac:chgData name="Stephanie Horner" userId="07e2e221-4676-4560-8f75-b2870fcbfecc" providerId="ADAL" clId="{7977A84A-FE82-45A8-B380-2B2AEDEE7CC8}" dt="2019-09-16T18:43:11.428" v="2210" actId="20577"/>
          <ac:spMkLst>
            <pc:docMk/>
            <pc:sldMk cId="259106538" sldId="282"/>
            <ac:spMk id="2" creationId="{CB8AD9EA-893F-42FE-B1F7-D02D8ACE3181}"/>
          </ac:spMkLst>
        </pc:spChg>
        <pc:spChg chg="mod">
          <ac:chgData name="Stephanie Horner" userId="07e2e221-4676-4560-8f75-b2870fcbfecc" providerId="ADAL" clId="{7977A84A-FE82-45A8-B380-2B2AEDEE7CC8}" dt="2019-09-16T18:48:46.456" v="2471" actId="20577"/>
          <ac:spMkLst>
            <pc:docMk/>
            <pc:sldMk cId="259106538" sldId="282"/>
            <ac:spMk id="3" creationId="{334AA002-1349-4D91-97FA-F706DA4D809A}"/>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hyperlink" Target="mailto:BIMsupport@marvin.com" TargetMode="External"/><Relationship Id="rId5" Type="http://schemas.openxmlformats.org/officeDocument/2006/relationships/image" Target="../media/image15.sv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hyperlink" Target="mailto:BIMsupport@marvin.com" TargetMode="External"/><Relationship Id="rId2" Type="http://schemas.openxmlformats.org/officeDocument/2006/relationships/image" Target="../media/image13.svg"/><Relationship Id="rId1" Type="http://schemas.openxmlformats.org/officeDocument/2006/relationships/image" Target="../media/image12.png"/><Relationship Id="rId5" Type="http://schemas.openxmlformats.org/officeDocument/2006/relationships/image" Target="../media/image15.sv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76CEEE-604B-4FC8-8424-B279E74E5438}" type="doc">
      <dgm:prSet loTypeId="urn:microsoft.com/office/officeart/2018/2/layout/IconLabelDescription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B2B3E07-5A25-4515-8496-42445FD16CCC}">
      <dgm:prSet/>
      <dgm:spPr/>
      <dgm:t>
        <a:bodyPr/>
        <a:lstStyle/>
        <a:p>
          <a:pPr>
            <a:lnSpc>
              <a:spcPct val="100000"/>
            </a:lnSpc>
            <a:defRPr b="1"/>
          </a:pPr>
          <a:r>
            <a:rPr lang="en-US"/>
            <a:t>Can’t find the product you need?   Or, maybe you need further assistance working with our files?  </a:t>
          </a:r>
        </a:p>
      </dgm:t>
    </dgm:pt>
    <dgm:pt modelId="{4F9216E8-6282-4D05-8415-C754CA8B93B3}" type="parTrans" cxnId="{2D52B955-967A-40FB-95FF-189F00469B49}">
      <dgm:prSet/>
      <dgm:spPr/>
      <dgm:t>
        <a:bodyPr/>
        <a:lstStyle/>
        <a:p>
          <a:endParaRPr lang="en-US"/>
        </a:p>
      </dgm:t>
    </dgm:pt>
    <dgm:pt modelId="{C0D5538B-869E-4140-B0E6-23E40A13EF6E}" type="sibTrans" cxnId="{2D52B955-967A-40FB-95FF-189F00469B49}">
      <dgm:prSet/>
      <dgm:spPr/>
      <dgm:t>
        <a:bodyPr/>
        <a:lstStyle/>
        <a:p>
          <a:endParaRPr lang="en-US"/>
        </a:p>
      </dgm:t>
    </dgm:pt>
    <dgm:pt modelId="{2D50B56A-D5C2-4C8F-B089-AF2F9924D352}">
      <dgm:prSet/>
      <dgm:spPr/>
      <dgm:t>
        <a:bodyPr/>
        <a:lstStyle/>
        <a:p>
          <a:pPr>
            <a:lnSpc>
              <a:spcPct val="100000"/>
            </a:lnSpc>
          </a:pPr>
          <a:r>
            <a:rPr lang="en-US" dirty="0"/>
            <a:t>E-mail </a:t>
          </a:r>
          <a:r>
            <a:rPr lang="en-US" dirty="0">
              <a:hlinkClick xmlns:r="http://schemas.openxmlformats.org/officeDocument/2006/relationships" r:id="rId1"/>
            </a:rPr>
            <a:t>BIMsupport@marvin.com</a:t>
          </a:r>
          <a:r>
            <a:rPr lang="en-US" dirty="0"/>
            <a:t>	</a:t>
          </a:r>
        </a:p>
      </dgm:t>
    </dgm:pt>
    <dgm:pt modelId="{508779FD-74BC-482A-8345-FFE0C4FB141F}" type="parTrans" cxnId="{D5D7CDFF-CDDD-4F21-80FF-04F8B0E41C7E}">
      <dgm:prSet/>
      <dgm:spPr/>
      <dgm:t>
        <a:bodyPr/>
        <a:lstStyle/>
        <a:p>
          <a:endParaRPr lang="en-US"/>
        </a:p>
      </dgm:t>
    </dgm:pt>
    <dgm:pt modelId="{02275227-7CEE-46B8-9A5C-E9824FAE22B7}" type="sibTrans" cxnId="{D5D7CDFF-CDDD-4F21-80FF-04F8B0E41C7E}">
      <dgm:prSet/>
      <dgm:spPr/>
      <dgm:t>
        <a:bodyPr/>
        <a:lstStyle/>
        <a:p>
          <a:endParaRPr lang="en-US"/>
        </a:p>
      </dgm:t>
    </dgm:pt>
    <dgm:pt modelId="{CF0764FC-7CC8-4A3C-AAED-942186720802}">
      <dgm:prSet/>
      <dgm:spPr/>
      <dgm:t>
        <a:bodyPr/>
        <a:lstStyle/>
        <a:p>
          <a:pPr>
            <a:lnSpc>
              <a:spcPct val="100000"/>
            </a:lnSpc>
          </a:pPr>
          <a:r>
            <a:rPr lang="en-US" dirty="0"/>
            <a:t>Or, call 1-800-472-8895</a:t>
          </a:r>
        </a:p>
      </dgm:t>
    </dgm:pt>
    <dgm:pt modelId="{21FF7D3C-7C0D-4168-BB91-C8D22DA0A45B}" type="parTrans" cxnId="{6846D130-AEA8-4C08-9CAC-75C7155EF9BB}">
      <dgm:prSet/>
      <dgm:spPr/>
      <dgm:t>
        <a:bodyPr/>
        <a:lstStyle/>
        <a:p>
          <a:endParaRPr lang="en-US"/>
        </a:p>
      </dgm:t>
    </dgm:pt>
    <dgm:pt modelId="{4B47C516-C049-46DB-8AC2-5B8B24181F81}" type="sibTrans" cxnId="{6846D130-AEA8-4C08-9CAC-75C7155EF9BB}">
      <dgm:prSet/>
      <dgm:spPr/>
      <dgm:t>
        <a:bodyPr/>
        <a:lstStyle/>
        <a:p>
          <a:endParaRPr lang="en-US"/>
        </a:p>
      </dgm:t>
    </dgm:pt>
    <dgm:pt modelId="{F43AC335-A687-4378-AA38-083A954B9D65}">
      <dgm:prSet/>
      <dgm:spPr/>
      <dgm:t>
        <a:bodyPr/>
        <a:lstStyle/>
        <a:p>
          <a:pPr>
            <a:lnSpc>
              <a:spcPct val="100000"/>
            </a:lnSpc>
            <a:defRPr b="1"/>
          </a:pPr>
          <a:r>
            <a:rPr lang="en-US"/>
            <a:t>We appreciate hearing your feedback and new model development requests</a:t>
          </a:r>
        </a:p>
      </dgm:t>
    </dgm:pt>
    <dgm:pt modelId="{F8879803-5261-4622-A6E8-398FC455710A}" type="parTrans" cxnId="{E426C0F6-CB2E-4B4A-80D3-C1D28045C73E}">
      <dgm:prSet/>
      <dgm:spPr/>
      <dgm:t>
        <a:bodyPr/>
        <a:lstStyle/>
        <a:p>
          <a:endParaRPr lang="en-US"/>
        </a:p>
      </dgm:t>
    </dgm:pt>
    <dgm:pt modelId="{14F734E0-3427-4DC6-B592-8F4C0C18806D}" type="sibTrans" cxnId="{E426C0F6-CB2E-4B4A-80D3-C1D28045C73E}">
      <dgm:prSet/>
      <dgm:spPr/>
      <dgm:t>
        <a:bodyPr/>
        <a:lstStyle/>
        <a:p>
          <a:endParaRPr lang="en-US"/>
        </a:p>
      </dgm:t>
    </dgm:pt>
    <dgm:pt modelId="{BBBA1EB1-C3EC-468A-8AE8-ED24B5DDD4B2}" type="pres">
      <dgm:prSet presAssocID="{5276CEEE-604B-4FC8-8424-B279E74E5438}" presName="root" presStyleCnt="0">
        <dgm:presLayoutVars>
          <dgm:dir/>
          <dgm:resizeHandles val="exact"/>
        </dgm:presLayoutVars>
      </dgm:prSet>
      <dgm:spPr/>
    </dgm:pt>
    <dgm:pt modelId="{B53DF53D-83DA-4090-848E-73DF8D2E3E7D}" type="pres">
      <dgm:prSet presAssocID="{AB2B3E07-5A25-4515-8496-42445FD16CCC}" presName="compNode" presStyleCnt="0"/>
      <dgm:spPr/>
    </dgm:pt>
    <dgm:pt modelId="{17B340CB-EC58-42DD-BB01-4758DFF27356}" type="pres">
      <dgm:prSet presAssocID="{AB2B3E07-5A25-4515-8496-42445FD16CCC}" presName="iconRect" presStyleLbl="node1" presStyleIdx="0" presStyleCnt="2"/>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Speaker Phone"/>
        </a:ext>
      </dgm:extLst>
    </dgm:pt>
    <dgm:pt modelId="{B94D1BF8-CA28-4DB0-BA5D-6423963CCC9D}" type="pres">
      <dgm:prSet presAssocID="{AB2B3E07-5A25-4515-8496-42445FD16CCC}" presName="iconSpace" presStyleCnt="0"/>
      <dgm:spPr/>
    </dgm:pt>
    <dgm:pt modelId="{E62C9EDD-E19C-48EB-A0A5-9D01ADDC81F0}" type="pres">
      <dgm:prSet presAssocID="{AB2B3E07-5A25-4515-8496-42445FD16CCC}" presName="parTx" presStyleLbl="revTx" presStyleIdx="0" presStyleCnt="4">
        <dgm:presLayoutVars>
          <dgm:chMax val="0"/>
          <dgm:chPref val="0"/>
        </dgm:presLayoutVars>
      </dgm:prSet>
      <dgm:spPr/>
    </dgm:pt>
    <dgm:pt modelId="{0BA011AC-C8FA-4103-BA32-5176BEB966E6}" type="pres">
      <dgm:prSet presAssocID="{AB2B3E07-5A25-4515-8496-42445FD16CCC}" presName="txSpace" presStyleCnt="0"/>
      <dgm:spPr/>
    </dgm:pt>
    <dgm:pt modelId="{E21F6B9A-C3CB-482C-A70F-E28BDA1572C6}" type="pres">
      <dgm:prSet presAssocID="{AB2B3E07-5A25-4515-8496-42445FD16CCC}" presName="desTx" presStyleLbl="revTx" presStyleIdx="1" presStyleCnt="4">
        <dgm:presLayoutVars/>
      </dgm:prSet>
      <dgm:spPr/>
    </dgm:pt>
    <dgm:pt modelId="{13B5B8E2-CABA-414C-9710-3EF864D3BA5D}" type="pres">
      <dgm:prSet presAssocID="{C0D5538B-869E-4140-B0E6-23E40A13EF6E}" presName="sibTrans" presStyleCnt="0"/>
      <dgm:spPr/>
    </dgm:pt>
    <dgm:pt modelId="{CC819095-CD93-4E06-BF6C-3D6D7B3FB65A}" type="pres">
      <dgm:prSet presAssocID="{F43AC335-A687-4378-AA38-083A954B9D65}" presName="compNode" presStyleCnt="0"/>
      <dgm:spPr/>
    </dgm:pt>
    <dgm:pt modelId="{AD4717DE-7281-417A-9AE8-47B5EC6376D3}" type="pres">
      <dgm:prSet presAssocID="{F43AC335-A687-4378-AA38-083A954B9D65}" presName="iconRect" presStyleLbl="node1" presStyleIdx="1"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Chat"/>
        </a:ext>
      </dgm:extLst>
    </dgm:pt>
    <dgm:pt modelId="{15DEB44B-31D2-407A-898E-EA275969D5E2}" type="pres">
      <dgm:prSet presAssocID="{F43AC335-A687-4378-AA38-083A954B9D65}" presName="iconSpace" presStyleCnt="0"/>
      <dgm:spPr/>
    </dgm:pt>
    <dgm:pt modelId="{B06E0D06-6791-4218-921A-D2DB49BD88B1}" type="pres">
      <dgm:prSet presAssocID="{F43AC335-A687-4378-AA38-083A954B9D65}" presName="parTx" presStyleLbl="revTx" presStyleIdx="2" presStyleCnt="4">
        <dgm:presLayoutVars>
          <dgm:chMax val="0"/>
          <dgm:chPref val="0"/>
        </dgm:presLayoutVars>
      </dgm:prSet>
      <dgm:spPr/>
    </dgm:pt>
    <dgm:pt modelId="{6229719F-0921-4829-AE8C-A6B1B992C4A7}" type="pres">
      <dgm:prSet presAssocID="{F43AC335-A687-4378-AA38-083A954B9D65}" presName="txSpace" presStyleCnt="0"/>
      <dgm:spPr/>
    </dgm:pt>
    <dgm:pt modelId="{5A6CA77E-C04F-4DA3-9716-EA80B8DEC0B0}" type="pres">
      <dgm:prSet presAssocID="{F43AC335-A687-4378-AA38-083A954B9D65}" presName="desTx" presStyleLbl="revTx" presStyleIdx="3" presStyleCnt="4">
        <dgm:presLayoutVars/>
      </dgm:prSet>
      <dgm:spPr/>
    </dgm:pt>
  </dgm:ptLst>
  <dgm:cxnLst>
    <dgm:cxn modelId="{EB103C19-B9D3-427C-8AA3-FE983BDACE0C}" type="presOf" srcId="{5276CEEE-604B-4FC8-8424-B279E74E5438}" destId="{BBBA1EB1-C3EC-468A-8AE8-ED24B5DDD4B2}" srcOrd="0" destOrd="0" presId="urn:microsoft.com/office/officeart/2018/2/layout/IconLabelDescriptionList"/>
    <dgm:cxn modelId="{9C63AE21-4AB8-49EC-93B4-5994BDB72EC1}" type="presOf" srcId="{2D50B56A-D5C2-4C8F-B089-AF2F9924D352}" destId="{E21F6B9A-C3CB-482C-A70F-E28BDA1572C6}" srcOrd="0" destOrd="0" presId="urn:microsoft.com/office/officeart/2018/2/layout/IconLabelDescriptionList"/>
    <dgm:cxn modelId="{6846D130-AEA8-4C08-9CAC-75C7155EF9BB}" srcId="{AB2B3E07-5A25-4515-8496-42445FD16CCC}" destId="{CF0764FC-7CC8-4A3C-AAED-942186720802}" srcOrd="1" destOrd="0" parTransId="{21FF7D3C-7C0D-4168-BB91-C8D22DA0A45B}" sibTransId="{4B47C516-C049-46DB-8AC2-5B8B24181F81}"/>
    <dgm:cxn modelId="{2D52B955-967A-40FB-95FF-189F00469B49}" srcId="{5276CEEE-604B-4FC8-8424-B279E74E5438}" destId="{AB2B3E07-5A25-4515-8496-42445FD16CCC}" srcOrd="0" destOrd="0" parTransId="{4F9216E8-6282-4D05-8415-C754CA8B93B3}" sibTransId="{C0D5538B-869E-4140-B0E6-23E40A13EF6E}"/>
    <dgm:cxn modelId="{5E38B7A6-95A4-44C2-A32C-4634E7555CB6}" type="presOf" srcId="{F43AC335-A687-4378-AA38-083A954B9D65}" destId="{B06E0D06-6791-4218-921A-D2DB49BD88B1}" srcOrd="0" destOrd="0" presId="urn:microsoft.com/office/officeart/2018/2/layout/IconLabelDescriptionList"/>
    <dgm:cxn modelId="{5ED83FA7-0A6A-4275-9358-67196346CC85}" type="presOf" srcId="{AB2B3E07-5A25-4515-8496-42445FD16CCC}" destId="{E62C9EDD-E19C-48EB-A0A5-9D01ADDC81F0}" srcOrd="0" destOrd="0" presId="urn:microsoft.com/office/officeart/2018/2/layout/IconLabelDescriptionList"/>
    <dgm:cxn modelId="{E426C0F6-CB2E-4B4A-80D3-C1D28045C73E}" srcId="{5276CEEE-604B-4FC8-8424-B279E74E5438}" destId="{F43AC335-A687-4378-AA38-083A954B9D65}" srcOrd="1" destOrd="0" parTransId="{F8879803-5261-4622-A6E8-398FC455710A}" sibTransId="{14F734E0-3427-4DC6-B592-8F4C0C18806D}"/>
    <dgm:cxn modelId="{C002F7FD-1927-4EAD-B93E-D5A28645C9FF}" type="presOf" srcId="{CF0764FC-7CC8-4A3C-AAED-942186720802}" destId="{E21F6B9A-C3CB-482C-A70F-E28BDA1572C6}" srcOrd="0" destOrd="1" presId="urn:microsoft.com/office/officeart/2018/2/layout/IconLabelDescriptionList"/>
    <dgm:cxn modelId="{D5D7CDFF-CDDD-4F21-80FF-04F8B0E41C7E}" srcId="{AB2B3E07-5A25-4515-8496-42445FD16CCC}" destId="{2D50B56A-D5C2-4C8F-B089-AF2F9924D352}" srcOrd="0" destOrd="0" parTransId="{508779FD-74BC-482A-8345-FFE0C4FB141F}" sibTransId="{02275227-7CEE-46B8-9A5C-E9824FAE22B7}"/>
    <dgm:cxn modelId="{EC78BEA8-75B7-47DF-BAD0-DF7E26BB4ABF}" type="presParOf" srcId="{BBBA1EB1-C3EC-468A-8AE8-ED24B5DDD4B2}" destId="{B53DF53D-83DA-4090-848E-73DF8D2E3E7D}" srcOrd="0" destOrd="0" presId="urn:microsoft.com/office/officeart/2018/2/layout/IconLabelDescriptionList"/>
    <dgm:cxn modelId="{184C2A0E-CBA1-46D3-9045-340AA67CD3EC}" type="presParOf" srcId="{B53DF53D-83DA-4090-848E-73DF8D2E3E7D}" destId="{17B340CB-EC58-42DD-BB01-4758DFF27356}" srcOrd="0" destOrd="0" presId="urn:microsoft.com/office/officeart/2018/2/layout/IconLabelDescriptionList"/>
    <dgm:cxn modelId="{DD4C42EB-B6CC-48B3-82A3-17FE2F86ECE0}" type="presParOf" srcId="{B53DF53D-83DA-4090-848E-73DF8D2E3E7D}" destId="{B94D1BF8-CA28-4DB0-BA5D-6423963CCC9D}" srcOrd="1" destOrd="0" presId="urn:microsoft.com/office/officeart/2018/2/layout/IconLabelDescriptionList"/>
    <dgm:cxn modelId="{71B20927-2F17-4EE1-B6E5-45369B2B2976}" type="presParOf" srcId="{B53DF53D-83DA-4090-848E-73DF8D2E3E7D}" destId="{E62C9EDD-E19C-48EB-A0A5-9D01ADDC81F0}" srcOrd="2" destOrd="0" presId="urn:microsoft.com/office/officeart/2018/2/layout/IconLabelDescriptionList"/>
    <dgm:cxn modelId="{55728186-534D-43F9-AEED-13291989F6FC}" type="presParOf" srcId="{B53DF53D-83DA-4090-848E-73DF8D2E3E7D}" destId="{0BA011AC-C8FA-4103-BA32-5176BEB966E6}" srcOrd="3" destOrd="0" presId="urn:microsoft.com/office/officeart/2018/2/layout/IconLabelDescriptionList"/>
    <dgm:cxn modelId="{8889327F-FFD7-47BD-AE45-5E712FA077F8}" type="presParOf" srcId="{B53DF53D-83DA-4090-848E-73DF8D2E3E7D}" destId="{E21F6B9A-C3CB-482C-A70F-E28BDA1572C6}" srcOrd="4" destOrd="0" presId="urn:microsoft.com/office/officeart/2018/2/layout/IconLabelDescriptionList"/>
    <dgm:cxn modelId="{D481BC2C-7D1E-4744-A633-623936D34138}" type="presParOf" srcId="{BBBA1EB1-C3EC-468A-8AE8-ED24B5DDD4B2}" destId="{13B5B8E2-CABA-414C-9710-3EF864D3BA5D}" srcOrd="1" destOrd="0" presId="urn:microsoft.com/office/officeart/2018/2/layout/IconLabelDescriptionList"/>
    <dgm:cxn modelId="{470ECDCD-1BDC-4617-AB53-8D1BC73CCF9F}" type="presParOf" srcId="{BBBA1EB1-C3EC-468A-8AE8-ED24B5DDD4B2}" destId="{CC819095-CD93-4E06-BF6C-3D6D7B3FB65A}" srcOrd="2" destOrd="0" presId="urn:microsoft.com/office/officeart/2018/2/layout/IconLabelDescriptionList"/>
    <dgm:cxn modelId="{1CE6E30F-C88F-4795-B108-4605001BCBDF}" type="presParOf" srcId="{CC819095-CD93-4E06-BF6C-3D6D7B3FB65A}" destId="{AD4717DE-7281-417A-9AE8-47B5EC6376D3}" srcOrd="0" destOrd="0" presId="urn:microsoft.com/office/officeart/2018/2/layout/IconLabelDescriptionList"/>
    <dgm:cxn modelId="{FCDB8EBD-DA32-4726-A2C6-AACBB21D71BB}" type="presParOf" srcId="{CC819095-CD93-4E06-BF6C-3D6D7B3FB65A}" destId="{15DEB44B-31D2-407A-898E-EA275969D5E2}" srcOrd="1" destOrd="0" presId="urn:microsoft.com/office/officeart/2018/2/layout/IconLabelDescriptionList"/>
    <dgm:cxn modelId="{5EFB00DD-070B-45D6-9AB4-C3671B942E6F}" type="presParOf" srcId="{CC819095-CD93-4E06-BF6C-3D6D7B3FB65A}" destId="{B06E0D06-6791-4218-921A-D2DB49BD88B1}" srcOrd="2" destOrd="0" presId="urn:microsoft.com/office/officeart/2018/2/layout/IconLabelDescriptionList"/>
    <dgm:cxn modelId="{3F6E7928-59BA-4364-A58B-148EF6692C29}" type="presParOf" srcId="{CC819095-CD93-4E06-BF6C-3D6D7B3FB65A}" destId="{6229719F-0921-4829-AE8C-A6B1B992C4A7}" srcOrd="3" destOrd="0" presId="urn:microsoft.com/office/officeart/2018/2/layout/IconLabelDescriptionList"/>
    <dgm:cxn modelId="{A0B70CFC-FB1C-4BAD-8BB4-35EC22162827}" type="presParOf" srcId="{CC819095-CD93-4E06-BF6C-3D6D7B3FB65A}" destId="{5A6CA77E-C04F-4DA3-9716-EA80B8DEC0B0}"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340CB-EC58-42DD-BB01-4758DFF27356}">
      <dsp:nvSpPr>
        <dsp:cNvPr id="0" name=""/>
        <dsp:cNvSpPr/>
      </dsp:nvSpPr>
      <dsp:spPr>
        <a:xfrm>
          <a:off x="2351" y="989143"/>
          <a:ext cx="1268367" cy="12683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62C9EDD-E19C-48EB-A0A5-9D01ADDC81F0}">
      <dsp:nvSpPr>
        <dsp:cNvPr id="0" name=""/>
        <dsp:cNvSpPr/>
      </dsp:nvSpPr>
      <dsp:spPr>
        <a:xfrm>
          <a:off x="2351" y="2359551"/>
          <a:ext cx="3623906" cy="543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a:t>Can’t find the product you need?   Or, maybe you need further assistance working with our files?  </a:t>
          </a:r>
        </a:p>
      </dsp:txBody>
      <dsp:txXfrm>
        <a:off x="2351" y="2359551"/>
        <a:ext cx="3623906" cy="543585"/>
      </dsp:txXfrm>
    </dsp:sp>
    <dsp:sp modelId="{E21F6B9A-C3CB-482C-A70F-E28BDA1572C6}">
      <dsp:nvSpPr>
        <dsp:cNvPr id="0" name=""/>
        <dsp:cNvSpPr/>
      </dsp:nvSpPr>
      <dsp:spPr>
        <a:xfrm>
          <a:off x="2351" y="2950598"/>
          <a:ext cx="3623906" cy="4115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kern="1200" dirty="0"/>
            <a:t>E-mail </a:t>
          </a:r>
          <a:r>
            <a:rPr lang="en-US" sz="1100" kern="1200" dirty="0">
              <a:hlinkClick xmlns:r="http://schemas.openxmlformats.org/officeDocument/2006/relationships" r:id="rId3"/>
            </a:rPr>
            <a:t>BIMsupport@marvin.com</a:t>
          </a:r>
          <a:r>
            <a:rPr lang="en-US" sz="1100" kern="1200" dirty="0"/>
            <a:t>	</a:t>
          </a:r>
        </a:p>
        <a:p>
          <a:pPr marL="0" lvl="0" indent="0" algn="l" defTabSz="488950">
            <a:lnSpc>
              <a:spcPct val="100000"/>
            </a:lnSpc>
            <a:spcBef>
              <a:spcPct val="0"/>
            </a:spcBef>
            <a:spcAft>
              <a:spcPct val="35000"/>
            </a:spcAft>
            <a:buNone/>
          </a:pPr>
          <a:r>
            <a:rPr lang="en-US" sz="1100" kern="1200" dirty="0"/>
            <a:t>Or, call 1-800-472-8895</a:t>
          </a:r>
        </a:p>
      </dsp:txBody>
      <dsp:txXfrm>
        <a:off x="2351" y="2950598"/>
        <a:ext cx="3623906" cy="411596"/>
      </dsp:txXfrm>
    </dsp:sp>
    <dsp:sp modelId="{AD4717DE-7281-417A-9AE8-47B5EC6376D3}">
      <dsp:nvSpPr>
        <dsp:cNvPr id="0" name=""/>
        <dsp:cNvSpPr/>
      </dsp:nvSpPr>
      <dsp:spPr>
        <a:xfrm>
          <a:off x="4260441" y="989143"/>
          <a:ext cx="1268367" cy="1268367"/>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06E0D06-6791-4218-921A-D2DB49BD88B1}">
      <dsp:nvSpPr>
        <dsp:cNvPr id="0" name=""/>
        <dsp:cNvSpPr/>
      </dsp:nvSpPr>
      <dsp:spPr>
        <a:xfrm>
          <a:off x="4260441" y="2359551"/>
          <a:ext cx="3623906" cy="543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a:t>We appreciate hearing your feedback and new model development requests</a:t>
          </a:r>
        </a:p>
      </dsp:txBody>
      <dsp:txXfrm>
        <a:off x="4260441" y="2359551"/>
        <a:ext cx="3623906" cy="543585"/>
      </dsp:txXfrm>
    </dsp:sp>
    <dsp:sp modelId="{5A6CA77E-C04F-4DA3-9716-EA80B8DEC0B0}">
      <dsp:nvSpPr>
        <dsp:cNvPr id="0" name=""/>
        <dsp:cNvSpPr/>
      </dsp:nvSpPr>
      <dsp:spPr>
        <a:xfrm>
          <a:off x="4260441" y="2950598"/>
          <a:ext cx="3623906" cy="411596"/>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C2725C-2E81-49C2-8BA7-772F954AE31A}" type="datetimeFigureOut">
              <a:rPr lang="en-US" smtClean="0"/>
              <a:pPr/>
              <a:t>9/1/2022</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31B296DC-A0CE-404A-B4C0-51A74B046661}"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A282C6C-9C48-4878-AA44-AE9C5A0E915D}" type="datetimeFigureOut">
              <a:rPr lang="en-US" smtClean="0"/>
              <a:pPr/>
              <a:t>9/1/2022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7607A326-51FB-414A-AA22-43CF623F23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500" b="1" dirty="0"/>
              <a:t>3D symbols are available for Marvin, Integrity, and Infinity.  </a:t>
            </a:r>
          </a:p>
        </p:txBody>
      </p:sp>
      <p:sp>
        <p:nvSpPr>
          <p:cNvPr id="4" name="Slide Number Placeholder 3"/>
          <p:cNvSpPr>
            <a:spLocks noGrp="1"/>
          </p:cNvSpPr>
          <p:nvPr>
            <p:ph type="sldNum" sz="quarter" idx="10"/>
          </p:nvPr>
        </p:nvSpPr>
        <p:spPr/>
        <p:txBody>
          <a:bodyPr/>
          <a:lstStyle/>
          <a:p>
            <a:fld id="{7607A326-51FB-414A-AA22-43CF623F238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500" b="1" dirty="0"/>
          </a:p>
        </p:txBody>
      </p:sp>
      <p:sp>
        <p:nvSpPr>
          <p:cNvPr id="4" name="Slide Number Placeholder 3"/>
          <p:cNvSpPr>
            <a:spLocks noGrp="1"/>
          </p:cNvSpPr>
          <p:nvPr>
            <p:ph type="sldNum" sz="quarter" idx="10"/>
          </p:nvPr>
        </p:nvSpPr>
        <p:spPr/>
        <p:txBody>
          <a:bodyPr/>
          <a:lstStyle/>
          <a:p>
            <a:fld id="{7607A326-51FB-414A-AA22-43CF623F238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500" b="1" dirty="0"/>
          </a:p>
        </p:txBody>
      </p:sp>
      <p:sp>
        <p:nvSpPr>
          <p:cNvPr id="4" name="Slide Number Placeholder 3"/>
          <p:cNvSpPr>
            <a:spLocks noGrp="1"/>
          </p:cNvSpPr>
          <p:nvPr>
            <p:ph type="sldNum" sz="quarter" idx="10"/>
          </p:nvPr>
        </p:nvSpPr>
        <p:spPr/>
        <p:txBody>
          <a:bodyPr/>
          <a:lstStyle/>
          <a:p>
            <a:fld id="{7607A326-51FB-414A-AA22-43CF623F238D}"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500" b="1" dirty="0"/>
          </a:p>
        </p:txBody>
      </p:sp>
      <p:sp>
        <p:nvSpPr>
          <p:cNvPr id="4" name="Slide Number Placeholder 3"/>
          <p:cNvSpPr>
            <a:spLocks noGrp="1"/>
          </p:cNvSpPr>
          <p:nvPr>
            <p:ph type="sldNum" sz="quarter" idx="10"/>
          </p:nvPr>
        </p:nvSpPr>
        <p:spPr/>
        <p:txBody>
          <a:bodyPr/>
          <a:lstStyle/>
          <a:p>
            <a:fld id="{7607A326-51FB-414A-AA22-43CF623F238D}"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endParaRPr lang="en-US" sz="1500" dirty="0"/>
          </a:p>
        </p:txBody>
      </p:sp>
      <p:sp>
        <p:nvSpPr>
          <p:cNvPr id="4" name="Slide Number Placeholder 3"/>
          <p:cNvSpPr>
            <a:spLocks noGrp="1"/>
          </p:cNvSpPr>
          <p:nvPr>
            <p:ph type="sldNum" sz="quarter" idx="10"/>
          </p:nvPr>
        </p:nvSpPr>
        <p:spPr/>
        <p:txBody>
          <a:bodyPr/>
          <a:lstStyle/>
          <a:p>
            <a:fld id="{7607A326-51FB-414A-AA22-43CF623F238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655CB-3DBD-40C2-BDF3-BED888891D72}"/>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7741FB7-7230-4999-8A0A-9D573128F3D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26FFAA5-9495-41E0-A27F-506EF3E924A4}"/>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A56E3E02-BCD1-43EA-A4C9-476C69206C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2290A9-9F3A-4321-B347-9F75FC55641D}"/>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2349144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A4C7-A6FE-406F-AC95-F8D3C91828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E9A871-053F-453A-9FB9-6709E8077A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5E5C44-D3F4-44A7-9718-D34023F66A9B}"/>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926F920F-C3C2-4033-BAA3-9E5EBE5402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A2F591-3C7E-4952-8103-1970ACC996B7}"/>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2493954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A64075-6E01-4ECD-AD46-8C1B94303B25}"/>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EB5D45-B864-4967-A787-1F71E42BD88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3A04E3-AC9D-4647-A3DC-4722BB231CAB}"/>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6529A361-E2F0-4241-BFB5-B702C7EFED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32E479-ECBC-47AF-BF00-D4B4555A5462}"/>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648416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92DCE-8307-4618-873E-9B8EEF0A4D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CE67BB-7D85-4972-A999-054BC1E0354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AB3FBE-582F-4028-9664-02321835CD1E}"/>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BE80DB18-ACF0-4A7C-ACBB-C67675B4EE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55F34F-83AD-4BB8-A392-77B969F33C53}"/>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362262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EB376-0123-4C32-A6BA-5D032C6ECF2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3AF5B011-C678-4B67-8A29-4DDC304FE77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3481EF-F0B8-4D49-8ADE-947B1A5B7C67}"/>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CC21A0E1-B9B2-416D-908C-77C24397E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9EE1F5-A87B-451E-9D0A-D8C48F27642A}"/>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145524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DB156-728A-4DCA-AF98-C3CF73657E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C67D3E-D6F7-4B97-B69B-9CD296B7CA0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6AB64C-166E-4CCB-9055-962478B06A3F}"/>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458EA6B-FA00-43D4-A9F0-F2EB8C660BC5}"/>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6" name="Footer Placeholder 5">
            <a:extLst>
              <a:ext uri="{FF2B5EF4-FFF2-40B4-BE49-F238E27FC236}">
                <a16:creationId xmlns:a16="http://schemas.microsoft.com/office/drawing/2014/main" id="{36AB4AC2-BFF7-4E77-B6C7-7AE5B84811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BDC0DA-2CE9-4B73-AFBD-77DE6193156B}"/>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51094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05C9C-0AF9-4025-AF27-F1C14FDC7F90}"/>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CB146A-8E62-42DC-B809-9808A00FC70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5B94EEA6-045A-4A01-A071-041CA1B2DB36}"/>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777326D-7884-4B60-8078-5FD44109F7DC}"/>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0ADB24B-7C88-41C8-A085-46225A92852A}"/>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94A1CE-66DA-4FFB-924F-299628BA2B0F}"/>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8" name="Footer Placeholder 7">
            <a:extLst>
              <a:ext uri="{FF2B5EF4-FFF2-40B4-BE49-F238E27FC236}">
                <a16:creationId xmlns:a16="http://schemas.microsoft.com/office/drawing/2014/main" id="{D297139A-8408-49CE-8C66-9A170FA422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840948-588C-479E-8966-F1DEFA0ABC48}"/>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3834639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2443A-6B3B-4790-A1A5-ECDF0BCED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B908F5-E4F2-4C87-A891-74FB66D93ABC}"/>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4" name="Footer Placeholder 3">
            <a:extLst>
              <a:ext uri="{FF2B5EF4-FFF2-40B4-BE49-F238E27FC236}">
                <a16:creationId xmlns:a16="http://schemas.microsoft.com/office/drawing/2014/main" id="{CAD1A10C-7AF1-4C31-AA9D-8DAA19FC19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EDA8CB2-4BB0-4974-BA11-A3FB3A6CC1D0}"/>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1192672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DD457-68AD-455D-9BA1-B9EA79601E7C}"/>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3" name="Footer Placeholder 2">
            <a:extLst>
              <a:ext uri="{FF2B5EF4-FFF2-40B4-BE49-F238E27FC236}">
                <a16:creationId xmlns:a16="http://schemas.microsoft.com/office/drawing/2014/main" id="{C79568C6-C6BB-4A0F-A876-ED0B276B4E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79CE36-DD9A-46BB-AB6F-26BB6589A2D4}"/>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830501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17FA5-D8EB-48B6-9F02-ACD6CBE489D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40ED99A3-42BF-4168-8020-EBB2E524264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224D9D-71F5-4CE7-8881-5E6B1E95A65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6E095DA-C37A-429D-9BBC-F4A486AE370D}"/>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6" name="Footer Placeholder 5">
            <a:extLst>
              <a:ext uri="{FF2B5EF4-FFF2-40B4-BE49-F238E27FC236}">
                <a16:creationId xmlns:a16="http://schemas.microsoft.com/office/drawing/2014/main" id="{4193588F-679A-4EE7-9A48-B0D9914129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68DE01-60B1-456D-B3BD-74CBAA2663F6}"/>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1908655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227AB-19B5-4FB8-828D-5097D5C0245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645042F-1394-402D-B44D-C747012F081C}"/>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9788460E-F912-46A7-BC88-E4C5E37CC56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91619F4-86A1-4A83-B59D-C619BA8DC6CB}"/>
              </a:ext>
            </a:extLst>
          </p:cNvPr>
          <p:cNvSpPr>
            <a:spLocks noGrp="1"/>
          </p:cNvSpPr>
          <p:nvPr>
            <p:ph type="dt" sz="half" idx="10"/>
          </p:nvPr>
        </p:nvSpPr>
        <p:spPr/>
        <p:txBody>
          <a:bodyPr/>
          <a:lstStyle/>
          <a:p>
            <a:fld id="{A8A7DA73-226E-44A0-A760-26478A3146D9}" type="datetimeFigureOut">
              <a:rPr lang="en-US" smtClean="0"/>
              <a:pPr/>
              <a:t>9/1/2022</a:t>
            </a:fld>
            <a:endParaRPr lang="en-US"/>
          </a:p>
        </p:txBody>
      </p:sp>
      <p:sp>
        <p:nvSpPr>
          <p:cNvPr id="6" name="Footer Placeholder 5">
            <a:extLst>
              <a:ext uri="{FF2B5EF4-FFF2-40B4-BE49-F238E27FC236}">
                <a16:creationId xmlns:a16="http://schemas.microsoft.com/office/drawing/2014/main" id="{FD6770F9-9C18-4BDD-92A7-38328C1C9C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30D1F1-DC0C-4575-AE39-FEA18D3FC652}"/>
              </a:ext>
            </a:extLst>
          </p:cNvPr>
          <p:cNvSpPr>
            <a:spLocks noGrp="1"/>
          </p:cNvSpPr>
          <p:nvPr>
            <p:ph type="sldNum" sz="quarter" idx="12"/>
          </p:nvPr>
        </p:nvSpPr>
        <p:spPr/>
        <p:txBody>
          <a:bodyPr/>
          <a:lstStyle/>
          <a:p>
            <a:fld id="{9FFB19C6-3F27-41DC-89A3-44B958BED821}" type="slidenum">
              <a:rPr lang="en-US" smtClean="0"/>
              <a:pPr/>
              <a:t>‹#›</a:t>
            </a:fld>
            <a:endParaRPr lang="en-US"/>
          </a:p>
        </p:txBody>
      </p:sp>
    </p:spTree>
    <p:extLst>
      <p:ext uri="{BB962C8B-B14F-4D97-AF65-F5344CB8AC3E}">
        <p14:creationId xmlns:p14="http://schemas.microsoft.com/office/powerpoint/2010/main" val="1488133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D1B0F0-FFF9-463B-A0F1-7717655629C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A759FCB-6DE4-4BA1-8E28-E7DF319A24C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3A38F0-678D-44B2-975D-E2E8F5E6613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8A7DA73-226E-44A0-A760-26478A3146D9}" type="datetimeFigureOut">
              <a:rPr lang="en-US" smtClean="0"/>
              <a:pPr/>
              <a:t>9/1/2022</a:t>
            </a:fld>
            <a:endParaRPr lang="en-US"/>
          </a:p>
        </p:txBody>
      </p:sp>
      <p:sp>
        <p:nvSpPr>
          <p:cNvPr id="5" name="Footer Placeholder 4">
            <a:extLst>
              <a:ext uri="{FF2B5EF4-FFF2-40B4-BE49-F238E27FC236}">
                <a16:creationId xmlns:a16="http://schemas.microsoft.com/office/drawing/2014/main" id="{A8A51FB9-A3C6-4E61-A778-DF772B81391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4DD10B3-C830-448C-9897-16BDF02B877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FFB19C6-3F27-41DC-89A3-44B958BED821}" type="slidenum">
              <a:rPr lang="en-US" smtClean="0"/>
              <a:pPr/>
              <a:t>‹#›</a:t>
            </a:fld>
            <a:endParaRPr lang="en-US"/>
          </a:p>
        </p:txBody>
      </p:sp>
    </p:spTree>
    <p:extLst>
      <p:ext uri="{BB962C8B-B14F-4D97-AF65-F5344CB8AC3E}">
        <p14:creationId xmlns:p14="http://schemas.microsoft.com/office/powerpoint/2010/main" val="1185423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90800" y="3657600"/>
            <a:ext cx="3124200" cy="461665"/>
          </a:xfrm>
          <a:prstGeom prst="rect">
            <a:avLst/>
          </a:prstGeom>
          <a:noFill/>
        </p:spPr>
        <p:txBody>
          <a:bodyPr wrap="square" lIns="91440" tIns="45720" rIns="91440" bIns="45720">
            <a:spAutoFit/>
            <a:scene3d>
              <a:camera prst="perspectiveRelaxedModerately"/>
              <a:lightRig rig="threePt" dir="t"/>
            </a:scene3d>
            <a:sp3d extrusionH="57150">
              <a:bevelT w="38100" h="38100" prst="relaxedInset"/>
            </a:sp3d>
          </a:bodyPr>
          <a:lstStyle/>
          <a:p>
            <a:pPr algn="ctr"/>
            <a:r>
              <a:rPr lang="en-US" sz="2400" dirty="0">
                <a:ln>
                  <a:solidFill>
                    <a:schemeClr val="tx2">
                      <a:lumMod val="75000"/>
                    </a:schemeClr>
                  </a:solidFill>
                </a:ln>
                <a:latin typeface="Lucida Sans" pitchFamily="34" charset="0"/>
              </a:rPr>
              <a:t>Built around you.</a:t>
            </a:r>
          </a:p>
        </p:txBody>
      </p:sp>
      <p:pic>
        <p:nvPicPr>
          <p:cNvPr id="3" name="Picture 2">
            <a:extLst>
              <a:ext uri="{FF2B5EF4-FFF2-40B4-BE49-F238E27FC236}">
                <a16:creationId xmlns:a16="http://schemas.microsoft.com/office/drawing/2014/main" id="{587FFC35-B527-4632-93AD-DFE707B5D4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0"/>
            <a:ext cx="5162550" cy="4410075"/>
          </a:xfrm>
          <a:prstGeom prst="rect">
            <a:avLst/>
          </a:prstGeom>
        </p:spPr>
      </p:pic>
      <p:sp>
        <p:nvSpPr>
          <p:cNvPr id="4" name="Title 3">
            <a:extLst>
              <a:ext uri="{FF2B5EF4-FFF2-40B4-BE49-F238E27FC236}">
                <a16:creationId xmlns:a16="http://schemas.microsoft.com/office/drawing/2014/main" id="{BA3CC49D-82A5-400F-8F1C-EB0782F5326A}"/>
              </a:ext>
            </a:extLst>
          </p:cNvPr>
          <p:cNvSpPr>
            <a:spLocks noGrp="1"/>
          </p:cNvSpPr>
          <p:nvPr>
            <p:ph type="ctrTitle"/>
          </p:nvPr>
        </p:nvSpPr>
        <p:spPr>
          <a:xfrm>
            <a:off x="1143000" y="1122362"/>
            <a:ext cx="6858000" cy="3449637"/>
          </a:xfrm>
        </p:spPr>
        <p:txBody>
          <a:bodyPr/>
          <a:lstStyle/>
          <a:p>
            <a:r>
              <a:rPr lang="en-US" dirty="0"/>
              <a:t>REVIT LIBRARIES AND COLLECTIONS</a:t>
            </a:r>
            <a:br>
              <a:rPr lang="en-US" dirty="0"/>
            </a:br>
            <a:endParaRPr lang="en-US" dirty="0"/>
          </a:p>
        </p:txBody>
      </p:sp>
      <p:sp>
        <p:nvSpPr>
          <p:cNvPr id="5" name="Subtitle 4">
            <a:extLst>
              <a:ext uri="{FF2B5EF4-FFF2-40B4-BE49-F238E27FC236}">
                <a16:creationId xmlns:a16="http://schemas.microsoft.com/office/drawing/2014/main" id="{42B42800-CF87-428E-A7E9-7FD063FCEFCE}"/>
              </a:ext>
            </a:extLst>
          </p:cNvPr>
          <p:cNvSpPr>
            <a:spLocks noGrp="1"/>
          </p:cNvSpPr>
          <p:nvPr>
            <p:ph type="subTitle" idx="1"/>
          </p:nvPr>
        </p:nvSpPr>
        <p:spPr>
          <a:xfrm>
            <a:off x="304800" y="5735638"/>
            <a:ext cx="8077200" cy="512762"/>
          </a:xfrm>
        </p:spPr>
        <p:txBody>
          <a:bodyPr>
            <a:normAutofit/>
          </a:bodyPr>
          <a:lstStyle/>
          <a:p>
            <a:r>
              <a:rPr lang="en-US" dirty="0"/>
              <a:t>TIPS FOR DOWNLOADING &amp; USING REVIT FILES</a:t>
            </a:r>
          </a:p>
          <a:p>
            <a:endParaRPr 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6980E3E-05E2-4028-AEE2-316D3AC9E07E}"/>
              </a:ext>
            </a:extLst>
          </p:cNvPr>
          <p:cNvPicPr>
            <a:picLocks noChangeAspect="1"/>
          </p:cNvPicPr>
          <p:nvPr/>
        </p:nvPicPr>
        <p:blipFill rotWithShape="1">
          <a:blip r:embed="rId2"/>
          <a:srcRect l="15171" r="5495"/>
          <a:stretch/>
        </p:blipFill>
        <p:spPr>
          <a:xfrm>
            <a:off x="-1" y="10"/>
            <a:ext cx="9144000" cy="6857990"/>
          </a:xfrm>
          <a:prstGeom prst="rect">
            <a:avLst/>
          </a:prstGeom>
        </p:spPr>
      </p:pic>
      <p:sp>
        <p:nvSpPr>
          <p:cNvPr id="48"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1" y="24631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3" name="Title 2"/>
          <p:cNvSpPr>
            <a:spLocks noGrp="1"/>
          </p:cNvSpPr>
          <p:nvPr>
            <p:ph type="title"/>
          </p:nvPr>
        </p:nvSpPr>
        <p:spPr>
          <a:xfrm>
            <a:off x="568370" y="3149961"/>
            <a:ext cx="3153103" cy="1007066"/>
          </a:xfrm>
        </p:spPr>
        <p:txBody>
          <a:bodyPr>
            <a:normAutofit/>
          </a:bodyPr>
          <a:lstStyle/>
          <a:p>
            <a:pPr algn="ctr"/>
            <a:r>
              <a:rPr lang="en-US" sz="3150"/>
              <a:t>Material Families	</a:t>
            </a:r>
          </a:p>
        </p:txBody>
      </p:sp>
      <p:cxnSp>
        <p:nvCxnSpPr>
          <p:cNvPr id="49" name="Straight Connector 43">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795115" y="4226880"/>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idx="1"/>
          </p:nvPr>
        </p:nvSpPr>
        <p:spPr>
          <a:xfrm>
            <a:off x="430421" y="4277679"/>
            <a:ext cx="3444766" cy="1964879"/>
          </a:xfrm>
        </p:spPr>
        <p:txBody>
          <a:bodyPr anchor="ctr">
            <a:normAutofit/>
          </a:bodyPr>
          <a:lstStyle/>
          <a:p>
            <a:pPr lvl="1"/>
            <a:r>
              <a:rPr lang="en-US" sz="1500" dirty="0"/>
              <a:t>The Signature Ultimate line and the Elevate and Essential Collections have separate Materials files for the exterior color options</a:t>
            </a:r>
          </a:p>
          <a:p>
            <a:pPr lvl="2"/>
            <a:r>
              <a:rPr lang="en-US" dirty="0"/>
              <a:t>Loading these files into your project will give you access to them from within the door or window family</a:t>
            </a:r>
          </a:p>
        </p:txBody>
      </p:sp>
      <p:sp>
        <p:nvSpPr>
          <p:cNvPr id="8" name="Content Placeholder 1"/>
          <p:cNvSpPr txBox="1">
            <a:spLocks/>
          </p:cNvSpPr>
          <p:nvPr/>
        </p:nvSpPr>
        <p:spPr>
          <a:xfrm>
            <a:off x="609600" y="1219200"/>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4005453" cy="1146176"/>
          </a:xfrm>
        </p:spPr>
        <p:txBody>
          <a:bodyPr>
            <a:normAutofit/>
          </a:bodyPr>
          <a:lstStyle/>
          <a:p>
            <a:r>
              <a:rPr lang="en-US" sz="3100"/>
              <a:t>Save Time with Modern Detail Families</a:t>
            </a:r>
          </a:p>
        </p:txBody>
      </p:sp>
      <p:sp>
        <p:nvSpPr>
          <p:cNvPr id="47" name="Freeform: Shape 46">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628650" y="1876430"/>
            <a:ext cx="2702378" cy="3936542"/>
          </a:xfrm>
        </p:spPr>
        <p:txBody>
          <a:bodyPr anchor="ctr">
            <a:normAutofit/>
          </a:bodyPr>
          <a:lstStyle/>
          <a:p>
            <a:r>
              <a:rPr lang="en-US" sz="1300" dirty="0">
                <a:solidFill>
                  <a:srgbClr val="FFFFFF"/>
                </a:solidFill>
              </a:rPr>
              <a:t>With our newest product line, we had the opportunity to add native Revit detail families</a:t>
            </a:r>
          </a:p>
          <a:p>
            <a:pPr lvl="1"/>
            <a:r>
              <a:rPr lang="en-US" sz="1300" dirty="0">
                <a:solidFill>
                  <a:srgbClr val="FFFFFF"/>
                </a:solidFill>
              </a:rPr>
              <a:t>They are found in the Details folder in all Modern compressed ZIP file</a:t>
            </a:r>
          </a:p>
          <a:p>
            <a:pPr lvl="1"/>
            <a:r>
              <a:rPr lang="en-US" sz="1300" dirty="0">
                <a:solidFill>
                  <a:srgbClr val="FFFFFF"/>
                </a:solidFill>
              </a:rPr>
              <a:t>These Section and Plan 2D families would be loaded to your project the same way as the door or window family but will be added to the Detail Items category</a:t>
            </a:r>
          </a:p>
          <a:p>
            <a:pPr lvl="1"/>
            <a:r>
              <a:rPr lang="en-US" sz="1300" dirty="0">
                <a:solidFill>
                  <a:srgbClr val="FFFFFF"/>
                </a:solidFill>
              </a:rPr>
              <a:t>They are easily placed over the standard family when you are working on Construction Detailing</a:t>
            </a:r>
          </a:p>
          <a:p>
            <a:pPr lvl="1"/>
            <a:r>
              <a:rPr lang="en-US" sz="1300" dirty="0">
                <a:solidFill>
                  <a:srgbClr val="FFFFFF"/>
                </a:solidFill>
              </a:rPr>
              <a:t>Parameters can be adjusted to match the standard family</a:t>
            </a:r>
          </a:p>
          <a:p>
            <a:pPr marL="0" indent="0">
              <a:buNone/>
            </a:pPr>
            <a:endParaRPr lang="en-US" sz="1300" dirty="0">
              <a:solidFill>
                <a:srgbClr val="FFFFFF"/>
              </a:solidFill>
            </a:endParaRPr>
          </a:p>
          <a:p>
            <a:endParaRPr lang="en-US" sz="1300" dirty="0">
              <a:solidFill>
                <a:srgbClr val="FFFFFF"/>
              </a:solidFill>
            </a:endParaRPr>
          </a:p>
        </p:txBody>
      </p:sp>
      <p:pic>
        <p:nvPicPr>
          <p:cNvPr id="7" name="Picture 6">
            <a:extLst>
              <a:ext uri="{FF2B5EF4-FFF2-40B4-BE49-F238E27FC236}">
                <a16:creationId xmlns:a16="http://schemas.microsoft.com/office/drawing/2014/main" id="{BF026A4F-ACA7-4286-AE58-220548D06C41}"/>
              </a:ext>
            </a:extLst>
          </p:cNvPr>
          <p:cNvPicPr>
            <a:picLocks noChangeAspect="1"/>
          </p:cNvPicPr>
          <p:nvPr/>
        </p:nvPicPr>
        <p:blipFill>
          <a:blip r:embed="rId3"/>
          <a:stretch>
            <a:fillRect/>
          </a:stretch>
        </p:blipFill>
        <p:spPr>
          <a:xfrm>
            <a:off x="4637316" y="2914764"/>
            <a:ext cx="3878033" cy="2520721"/>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28650" y="365125"/>
            <a:ext cx="7886700" cy="1325563"/>
          </a:xfrm>
        </p:spPr>
        <p:txBody>
          <a:bodyPr>
            <a:normAutofit/>
          </a:bodyPr>
          <a:lstStyle/>
          <a:p>
            <a:r>
              <a:rPr lang="en-US"/>
              <a:t>To Contact Us…</a:t>
            </a:r>
            <a:endParaRPr lang="en-US" dirty="0"/>
          </a:p>
        </p:txBody>
      </p:sp>
      <p:graphicFrame>
        <p:nvGraphicFramePr>
          <p:cNvPr id="17" name="Content Placeholder 1">
            <a:extLst>
              <a:ext uri="{FF2B5EF4-FFF2-40B4-BE49-F238E27FC236}">
                <a16:creationId xmlns:a16="http://schemas.microsoft.com/office/drawing/2014/main" id="{0844D4F6-B496-4E4C-A92D-8C54435407E2}"/>
              </a:ext>
            </a:extLst>
          </p:cNvPr>
          <p:cNvGraphicFramePr>
            <a:graphicFrameLocks noGrp="1"/>
          </p:cNvGraphicFramePr>
          <p:nvPr>
            <p:ph idx="1"/>
            <p:extLst>
              <p:ext uri="{D42A27DB-BD31-4B8C-83A1-F6EECF244321}">
                <p14:modId xmlns:p14="http://schemas.microsoft.com/office/powerpoint/2010/main" val="4149393455"/>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2" name="Rectangle 37">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82601" y="623392"/>
            <a:ext cx="2522980" cy="1607060"/>
          </a:xfrm>
          <a:noFill/>
          <a:ln w="19050">
            <a:solidFill>
              <a:schemeClr val="tx1"/>
            </a:solidFill>
          </a:ln>
        </p:spPr>
        <p:txBody>
          <a:bodyPr wrap="square" anchor="ctr">
            <a:normAutofit/>
          </a:bodyPr>
          <a:lstStyle/>
          <a:p>
            <a:pPr algn="ctr"/>
            <a:r>
              <a:rPr lang="en-US" sz="2400"/>
              <a:t>MARVIN.COM</a:t>
            </a:r>
          </a:p>
        </p:txBody>
      </p:sp>
      <p:sp>
        <p:nvSpPr>
          <p:cNvPr id="3" name="Content Placeholder 2"/>
          <p:cNvSpPr>
            <a:spLocks noGrp="1"/>
          </p:cNvSpPr>
          <p:nvPr>
            <p:ph idx="1"/>
          </p:nvPr>
        </p:nvSpPr>
        <p:spPr>
          <a:xfrm>
            <a:off x="482601" y="2638043"/>
            <a:ext cx="2522980" cy="3762757"/>
          </a:xfrm>
        </p:spPr>
        <p:txBody>
          <a:bodyPr>
            <a:normAutofit/>
          </a:bodyPr>
          <a:lstStyle/>
          <a:p>
            <a:r>
              <a:rPr lang="en-US" sz="900" dirty="0"/>
              <a:t>Finding the ZIP file on the TECHNICAL SPECIFICATIONS page:</a:t>
            </a:r>
          </a:p>
          <a:p>
            <a:pPr lvl="2"/>
            <a:r>
              <a:rPr lang="en-US" sz="900" dirty="0"/>
              <a:t>Select a tab at the top for Windows, Doors, Skylights or Spaces</a:t>
            </a:r>
          </a:p>
          <a:p>
            <a:pPr lvl="2"/>
            <a:r>
              <a:rPr lang="en-US" sz="900" dirty="0"/>
              <a:t>Select the desired product’s “Collection/Product Line” (Signature Ultimate field is a drop-down box) at the left</a:t>
            </a:r>
          </a:p>
          <a:p>
            <a:pPr lvl="2"/>
            <a:r>
              <a:rPr lang="en-US" sz="900" dirty="0"/>
              <a:t>Click on the Product’s drop-down box to select the product </a:t>
            </a:r>
          </a:p>
          <a:p>
            <a:pPr lvl="2"/>
            <a:r>
              <a:rPr lang="en-US" sz="900" dirty="0"/>
              <a:t>Select Drawings as the default Documents will only be PDF files.  Use the drop-down below it to narrow the files down to Revit </a:t>
            </a:r>
          </a:p>
          <a:p>
            <a:pPr marL="342900" lvl="1" indent="0">
              <a:buNone/>
            </a:pPr>
            <a:endParaRPr lang="en-US" sz="900" dirty="0"/>
          </a:p>
          <a:p>
            <a:pPr lvl="1"/>
            <a:r>
              <a:rPr lang="en-US" sz="900" dirty="0"/>
              <a:t>A link to the Technical Specifications is now found on each product page</a:t>
            </a:r>
          </a:p>
          <a:p>
            <a:endParaRPr lang="en-US" sz="900" dirty="0"/>
          </a:p>
          <a:p>
            <a:endParaRPr lang="en-US" sz="900" dirty="0"/>
          </a:p>
          <a:p>
            <a:endParaRPr lang="en-US" sz="900" dirty="0"/>
          </a:p>
          <a:p>
            <a:endParaRPr lang="en-US" sz="900" dirty="0"/>
          </a:p>
          <a:p>
            <a:endParaRPr lang="en-US" sz="900" dirty="0"/>
          </a:p>
          <a:p>
            <a:pPr lvl="1"/>
            <a:endParaRPr lang="en-US" sz="900" dirty="0"/>
          </a:p>
          <a:p>
            <a:pPr lvl="1"/>
            <a:endParaRPr lang="en-US" sz="900" dirty="0"/>
          </a:p>
          <a:p>
            <a:pPr lvl="1"/>
            <a:endParaRPr lang="en-US" sz="900" dirty="0"/>
          </a:p>
          <a:p>
            <a:pPr marL="342900" lvl="1" indent="0">
              <a:buNone/>
            </a:pPr>
            <a:endParaRPr lang="en-US" sz="900" dirty="0"/>
          </a:p>
        </p:txBody>
      </p:sp>
      <p:pic>
        <p:nvPicPr>
          <p:cNvPr id="4" name="Picture 3">
            <a:extLst>
              <a:ext uri="{FF2B5EF4-FFF2-40B4-BE49-F238E27FC236}">
                <a16:creationId xmlns:a16="http://schemas.microsoft.com/office/drawing/2014/main" id="{2469C542-8E83-4827-AF30-9A12978B5F84}"/>
              </a:ext>
            </a:extLst>
          </p:cNvPr>
          <p:cNvPicPr>
            <a:picLocks noChangeAspect="1"/>
          </p:cNvPicPr>
          <p:nvPr/>
        </p:nvPicPr>
        <p:blipFill>
          <a:blip r:embed="rId3"/>
          <a:stretch>
            <a:fillRect/>
          </a:stretch>
        </p:blipFill>
        <p:spPr>
          <a:xfrm>
            <a:off x="3810000" y="1905000"/>
            <a:ext cx="4965435" cy="2885089"/>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0"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tle 2"/>
          <p:cNvSpPr>
            <a:spLocks noGrp="1"/>
          </p:cNvSpPr>
          <p:nvPr>
            <p:ph type="title"/>
          </p:nvPr>
        </p:nvSpPr>
        <p:spPr>
          <a:xfrm>
            <a:off x="3288029" y="365125"/>
            <a:ext cx="5373370" cy="1325563"/>
          </a:xfrm>
        </p:spPr>
        <p:txBody>
          <a:bodyPr>
            <a:normAutofit/>
          </a:bodyPr>
          <a:lstStyle/>
          <a:p>
            <a:r>
              <a:rPr lang="en-US"/>
              <a:t>Download and Extract the Compressed ZIP</a:t>
            </a:r>
          </a:p>
        </p:txBody>
      </p:sp>
      <p:pic>
        <p:nvPicPr>
          <p:cNvPr id="5" name="Picture 4">
            <a:extLst>
              <a:ext uri="{FF2B5EF4-FFF2-40B4-BE49-F238E27FC236}">
                <a16:creationId xmlns:a16="http://schemas.microsoft.com/office/drawing/2014/main" id="{71697B7B-C190-4935-B6DC-9E04CEB7EEDA}"/>
              </a:ext>
            </a:extLst>
          </p:cNvPr>
          <p:cNvPicPr>
            <a:picLocks noChangeAspect="1"/>
          </p:cNvPicPr>
          <p:nvPr/>
        </p:nvPicPr>
        <p:blipFill>
          <a:blip r:embed="rId2"/>
          <a:stretch>
            <a:fillRect/>
          </a:stretch>
        </p:blipFill>
        <p:spPr>
          <a:xfrm>
            <a:off x="360045" y="2706999"/>
            <a:ext cx="2569467" cy="1443520"/>
          </a:xfrm>
          <a:prstGeom prst="rect">
            <a:avLst/>
          </a:prstGeom>
        </p:spPr>
      </p:pic>
      <p:sp>
        <p:nvSpPr>
          <p:cNvPr id="71" name="Content Placeholder 1"/>
          <p:cNvSpPr>
            <a:spLocks noGrp="1"/>
          </p:cNvSpPr>
          <p:nvPr>
            <p:ph idx="1"/>
          </p:nvPr>
        </p:nvSpPr>
        <p:spPr>
          <a:xfrm>
            <a:off x="3290636" y="1828801"/>
            <a:ext cx="5370763" cy="4348162"/>
          </a:xfrm>
        </p:spPr>
        <p:txBody>
          <a:bodyPr>
            <a:normAutofit lnSpcReduction="10000"/>
          </a:bodyPr>
          <a:lstStyle/>
          <a:p>
            <a:r>
              <a:rPr lang="en-US" sz="1400" dirty="0"/>
              <a:t>The file listings contains library and collection files</a:t>
            </a:r>
          </a:p>
          <a:p>
            <a:pPr lvl="1"/>
            <a:r>
              <a:rPr lang="en-US" sz="1400" dirty="0"/>
              <a:t>Library files contain every door and/or window Revit family available for a product collection or product line</a:t>
            </a:r>
          </a:p>
          <a:p>
            <a:pPr lvl="2"/>
            <a:r>
              <a:rPr lang="en-US" sz="1400" dirty="0"/>
              <a:t>If you are using more than one type of product in a project, it could be a time saver downloading these files</a:t>
            </a:r>
          </a:p>
          <a:p>
            <a:pPr lvl="2"/>
            <a:r>
              <a:rPr lang="en-US" sz="1400" dirty="0"/>
              <a:t>The ZIP file contains folders for each product category</a:t>
            </a:r>
          </a:p>
          <a:p>
            <a:pPr lvl="1"/>
            <a:r>
              <a:rPr lang="en-US" sz="1400" dirty="0"/>
              <a:t>Collection files contain all the Revit families available for a certain product type</a:t>
            </a:r>
          </a:p>
          <a:p>
            <a:pPr lvl="2"/>
            <a:r>
              <a:rPr lang="en-US" sz="1400" dirty="0"/>
              <a:t>The Ultimate Awning, for example, contains not only the standard awning but an awning assembly file as well as Awning Narrow Frame and Push Out</a:t>
            </a:r>
          </a:p>
          <a:p>
            <a:pPr lvl="1"/>
            <a:r>
              <a:rPr lang="en-US" sz="1400" dirty="0"/>
              <a:t>Besides the RFA files the ZIP file will most likely contain TXT files that contain standard sizes for each RFA</a:t>
            </a:r>
          </a:p>
          <a:p>
            <a:pPr lvl="2"/>
            <a:r>
              <a:rPr lang="en-US" sz="1400" dirty="0"/>
              <a:t>It is important to keep the TXT file in the same location on your computer as the RFA file to access this listing</a:t>
            </a:r>
          </a:p>
          <a:p>
            <a:r>
              <a:rPr lang="en-US" sz="1400" dirty="0"/>
              <a:t>Click on the file to download and select Save when prompted to save the file to your Downloads folder</a:t>
            </a:r>
          </a:p>
          <a:p>
            <a:r>
              <a:rPr lang="en-US" sz="1400" dirty="0"/>
              <a:t>In your Downloads folder, right-click the file and select “Extract All…”</a:t>
            </a:r>
          </a:p>
          <a:p>
            <a:r>
              <a:rPr lang="en-US" sz="1400" dirty="0"/>
              <a:t>Browse to the file location you would like to save the files, such as your Revit library or Desktop to be moved to your Revit library at a later time</a:t>
            </a:r>
          </a:p>
          <a:p>
            <a:endParaRPr lang="en-US" sz="1400" dirty="0"/>
          </a:p>
          <a:p>
            <a:pPr marL="342900" lvl="1" indent="0">
              <a:buNone/>
            </a:pPr>
            <a:endParaRPr lang="en-US" sz="1400" dirty="0"/>
          </a:p>
        </p:txBody>
      </p:sp>
    </p:spTree>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AD9EA-893F-42FE-B1F7-D02D8ACE3181}"/>
              </a:ext>
            </a:extLst>
          </p:cNvPr>
          <p:cNvSpPr>
            <a:spLocks noGrp="1"/>
          </p:cNvSpPr>
          <p:nvPr>
            <p:ph type="title"/>
          </p:nvPr>
        </p:nvSpPr>
        <p:spPr/>
        <p:txBody>
          <a:bodyPr/>
          <a:lstStyle/>
          <a:p>
            <a:r>
              <a:rPr lang="en-US" dirty="0"/>
              <a:t>Assembly Families</a:t>
            </a:r>
          </a:p>
        </p:txBody>
      </p:sp>
      <p:sp>
        <p:nvSpPr>
          <p:cNvPr id="3" name="Content Placeholder 2">
            <a:extLst>
              <a:ext uri="{FF2B5EF4-FFF2-40B4-BE49-F238E27FC236}">
                <a16:creationId xmlns:a16="http://schemas.microsoft.com/office/drawing/2014/main" id="{334AA002-1349-4D91-97FA-F706DA4D809A}"/>
              </a:ext>
            </a:extLst>
          </p:cNvPr>
          <p:cNvSpPr>
            <a:spLocks noGrp="1"/>
          </p:cNvSpPr>
          <p:nvPr>
            <p:ph idx="1"/>
          </p:nvPr>
        </p:nvSpPr>
        <p:spPr/>
        <p:txBody>
          <a:bodyPr/>
          <a:lstStyle/>
          <a:p>
            <a:r>
              <a:rPr lang="en-US" dirty="0"/>
              <a:t>The Library and Collection files contain some assembly families to speed up the design process but please use these with caution:</a:t>
            </a:r>
          </a:p>
          <a:p>
            <a:pPr lvl="1"/>
            <a:endParaRPr lang="en-US" dirty="0"/>
          </a:p>
        </p:txBody>
      </p:sp>
      <p:pic>
        <p:nvPicPr>
          <p:cNvPr id="4" name="Picture 3">
            <a:extLst>
              <a:ext uri="{FF2B5EF4-FFF2-40B4-BE49-F238E27FC236}">
                <a16:creationId xmlns:a16="http://schemas.microsoft.com/office/drawing/2014/main" id="{AC3E560B-DB1C-4892-ACD3-A74F06D5227C}"/>
              </a:ext>
            </a:extLst>
          </p:cNvPr>
          <p:cNvPicPr>
            <a:picLocks noChangeAspect="1"/>
          </p:cNvPicPr>
          <p:nvPr/>
        </p:nvPicPr>
        <p:blipFill>
          <a:blip r:embed="rId2"/>
          <a:stretch>
            <a:fillRect/>
          </a:stretch>
        </p:blipFill>
        <p:spPr>
          <a:xfrm>
            <a:off x="1447800" y="2895600"/>
            <a:ext cx="2896005" cy="2962275"/>
          </a:xfrm>
          <a:prstGeom prst="rect">
            <a:avLst/>
          </a:prstGeom>
        </p:spPr>
      </p:pic>
    </p:spTree>
    <p:extLst>
      <p:ext uri="{BB962C8B-B14F-4D97-AF65-F5344CB8AC3E}">
        <p14:creationId xmlns:p14="http://schemas.microsoft.com/office/powerpoint/2010/main" val="259106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2">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457"/>
            <a:ext cx="9141714" cy="228554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3" name="Title 2"/>
          <p:cNvSpPr>
            <a:spLocks noGrp="1"/>
          </p:cNvSpPr>
          <p:nvPr>
            <p:ph type="title"/>
          </p:nvPr>
        </p:nvSpPr>
        <p:spPr>
          <a:xfrm>
            <a:off x="475707" y="4892358"/>
            <a:ext cx="2824704" cy="1325563"/>
          </a:xfrm>
        </p:spPr>
        <p:txBody>
          <a:bodyPr>
            <a:normAutofit/>
          </a:bodyPr>
          <a:lstStyle/>
          <a:p>
            <a:pPr algn="r"/>
            <a:r>
              <a:rPr lang="en-US" sz="2100">
                <a:solidFill>
                  <a:schemeClr val="bg1"/>
                </a:solidFill>
              </a:rPr>
              <a:t>Loading a Family</a:t>
            </a:r>
            <a:endParaRPr lang="en-US" sz="2100" dirty="0">
              <a:solidFill>
                <a:schemeClr val="bg1"/>
              </a:solidFill>
            </a:endParaRPr>
          </a:p>
        </p:txBody>
      </p:sp>
      <p:pic>
        <p:nvPicPr>
          <p:cNvPr id="2" name="Picture 1">
            <a:extLst>
              <a:ext uri="{FF2B5EF4-FFF2-40B4-BE49-F238E27FC236}">
                <a16:creationId xmlns:a16="http://schemas.microsoft.com/office/drawing/2014/main" id="{FAEA6034-BF4F-43C8-82E5-6598826E1C1F}"/>
              </a:ext>
            </a:extLst>
          </p:cNvPr>
          <p:cNvPicPr>
            <a:picLocks noChangeAspect="1"/>
          </p:cNvPicPr>
          <p:nvPr/>
        </p:nvPicPr>
        <p:blipFill>
          <a:blip r:embed="rId3"/>
          <a:stretch>
            <a:fillRect/>
          </a:stretch>
        </p:blipFill>
        <p:spPr>
          <a:xfrm>
            <a:off x="596356" y="1380720"/>
            <a:ext cx="7946933" cy="1827793"/>
          </a:xfrm>
          <a:prstGeom prst="rect">
            <a:avLst/>
          </a:prstGeom>
        </p:spPr>
      </p:pic>
      <p:cxnSp>
        <p:nvCxnSpPr>
          <p:cNvPr id="25" name="Straight Connector 24">
            <a:extLst>
              <a:ext uri="{FF2B5EF4-FFF2-40B4-BE49-F238E27FC236}">
                <a16:creationId xmlns:a16="http://schemas.microsoft.com/office/drawing/2014/main" id="{CE272F12-AF86-441A-BC1B-C014BBBF85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479748" y="5097939"/>
            <a:ext cx="0" cy="914400"/>
          </a:xfrm>
          <a:prstGeom prst="line">
            <a:avLst/>
          </a:prstGeom>
          <a:ln w="1905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11" name="Content Placeholder 10"/>
          <p:cNvSpPr>
            <a:spLocks noGrp="1"/>
          </p:cNvSpPr>
          <p:nvPr>
            <p:ph idx="1"/>
          </p:nvPr>
        </p:nvSpPr>
        <p:spPr>
          <a:xfrm>
            <a:off x="3659088" y="4824249"/>
            <a:ext cx="5004852" cy="1461780"/>
          </a:xfrm>
        </p:spPr>
        <p:txBody>
          <a:bodyPr anchor="ctr">
            <a:normAutofit/>
          </a:bodyPr>
          <a:lstStyle/>
          <a:p>
            <a:r>
              <a:rPr lang="en-US" sz="1500">
                <a:solidFill>
                  <a:schemeClr val="bg1"/>
                </a:solidFill>
              </a:rPr>
              <a:t>It is important to load the family from your open Revit project in order to access the standard sizes located in the text file</a:t>
            </a:r>
          </a:p>
          <a:p>
            <a:r>
              <a:rPr lang="en-US" sz="1500">
                <a:solidFill>
                  <a:schemeClr val="bg1"/>
                </a:solidFill>
              </a:rPr>
              <a:t>In the Load Family dialog box, click on the product you would like to add from your library and click the Open button in the lower right…</a:t>
            </a:r>
            <a:endParaRPr lang="en-US" sz="1500" dirty="0">
              <a:solidFill>
                <a:schemeClr val="bg1"/>
              </a:solidFill>
            </a:endParaRPr>
          </a:p>
        </p:txBody>
      </p:sp>
      <p:sp>
        <p:nvSpPr>
          <p:cNvPr id="7" name="Content Placeholder 10"/>
          <p:cNvSpPr txBox="1">
            <a:spLocks/>
          </p:cNvSpPr>
          <p:nvPr/>
        </p:nvSpPr>
        <p:spPr>
          <a:xfrm>
            <a:off x="533400" y="1066800"/>
            <a:ext cx="8229600" cy="990600"/>
          </a:xfrm>
          <a:prstGeom prst="rect">
            <a:avLst/>
          </a:prstGeom>
        </p:spPr>
        <p:txBody>
          <a:bodyPr vert="horz">
            <a:normAutofit/>
          </a:bodyPr>
          <a:lstStyle/>
          <a:p>
            <a:pPr marL="109728" marR="0" lvl="0" algn="l" defTabSz="914400" rtl="0" eaLnBrk="1" fontAlgn="auto" latinLnBrk="0" hangingPunct="1">
              <a:lnSpc>
                <a:spcPct val="100000"/>
              </a:lnSpc>
              <a:spcBef>
                <a:spcPts val="400"/>
              </a:spcBef>
              <a:spcAft>
                <a:spcPts val="0"/>
              </a:spcAft>
              <a:buClr>
                <a:schemeClr val="accent1"/>
              </a:buClr>
              <a:buSzPct val="68000"/>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28650" y="365126"/>
            <a:ext cx="4005453" cy="1146176"/>
          </a:xfrm>
        </p:spPr>
        <p:txBody>
          <a:bodyPr>
            <a:normAutofit/>
          </a:bodyPr>
          <a:lstStyle/>
          <a:p>
            <a:r>
              <a:rPr lang="en-US"/>
              <a:t>Loading a Family continued…</a:t>
            </a:r>
          </a:p>
        </p:txBody>
      </p:sp>
      <p:sp>
        <p:nvSpPr>
          <p:cNvPr id="54" name="Freeform: Shape 53">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57">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Content Placeholder 1"/>
          <p:cNvSpPr>
            <a:spLocks noGrp="1"/>
          </p:cNvSpPr>
          <p:nvPr>
            <p:ph idx="1"/>
          </p:nvPr>
        </p:nvSpPr>
        <p:spPr>
          <a:xfrm>
            <a:off x="628650" y="2028997"/>
            <a:ext cx="2514600" cy="3928266"/>
          </a:xfrm>
        </p:spPr>
        <p:txBody>
          <a:bodyPr anchor="ctr">
            <a:normAutofit/>
          </a:bodyPr>
          <a:lstStyle/>
          <a:p>
            <a:r>
              <a:rPr lang="en-US" sz="1300" dirty="0">
                <a:solidFill>
                  <a:srgbClr val="FFFFFF"/>
                </a:solidFill>
              </a:rPr>
              <a:t>Navigate to the folder and select the RFA file you would like to load</a:t>
            </a:r>
          </a:p>
          <a:p>
            <a:pPr lvl="1"/>
            <a:r>
              <a:rPr lang="en-US" sz="1300" dirty="0">
                <a:solidFill>
                  <a:srgbClr val="FFFFFF"/>
                </a:solidFill>
              </a:rPr>
              <a:t>The Preview at the right is a handy way to determine a shape if you are looking at a specialty shape folder</a:t>
            </a:r>
          </a:p>
          <a:p>
            <a:r>
              <a:rPr lang="en-US" sz="1300" dirty="0">
                <a:solidFill>
                  <a:srgbClr val="FFFFFF"/>
                </a:solidFill>
              </a:rPr>
              <a:t>Click Open and select the Type you need…</a:t>
            </a:r>
          </a:p>
          <a:p>
            <a:pPr lvl="1"/>
            <a:r>
              <a:rPr lang="en-US" sz="1300" dirty="0">
                <a:solidFill>
                  <a:srgbClr val="FFFFFF"/>
                </a:solidFill>
              </a:rPr>
              <a:t>Holding down the Ctrl button allows you to select more than one size</a:t>
            </a:r>
          </a:p>
          <a:p>
            <a:pPr lvl="1"/>
            <a:r>
              <a:rPr lang="en-US" sz="1300" dirty="0">
                <a:solidFill>
                  <a:srgbClr val="FFFFFF"/>
                </a:solidFill>
              </a:rPr>
              <a:t>If the RFA you selected you selected does not have a TXT file associated with it, this is because that particular product does not have a standard size listing and is ordered by custom sizes only</a:t>
            </a:r>
          </a:p>
        </p:txBody>
      </p:sp>
      <p:pic>
        <p:nvPicPr>
          <p:cNvPr id="4" name="Picture 3">
            <a:extLst>
              <a:ext uri="{FF2B5EF4-FFF2-40B4-BE49-F238E27FC236}">
                <a16:creationId xmlns:a16="http://schemas.microsoft.com/office/drawing/2014/main" id="{04C542AE-EC12-4EB1-AB85-B45AC9097215}"/>
              </a:ext>
            </a:extLst>
          </p:cNvPr>
          <p:cNvPicPr>
            <a:picLocks noChangeAspect="1"/>
          </p:cNvPicPr>
          <p:nvPr/>
        </p:nvPicPr>
        <p:blipFill>
          <a:blip r:embed="rId2"/>
          <a:stretch>
            <a:fillRect/>
          </a:stretch>
        </p:blipFill>
        <p:spPr>
          <a:xfrm>
            <a:off x="4560536" y="2015334"/>
            <a:ext cx="3878033" cy="1977796"/>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pic>
        <p:nvPicPr>
          <p:cNvPr id="6" name="Picture 5">
            <a:extLst>
              <a:ext uri="{FF2B5EF4-FFF2-40B4-BE49-F238E27FC236}">
                <a16:creationId xmlns:a16="http://schemas.microsoft.com/office/drawing/2014/main" id="{1756705E-E097-4A73-8BBD-8DB70E9340F7}"/>
              </a:ext>
            </a:extLst>
          </p:cNvPr>
          <p:cNvPicPr>
            <a:picLocks noChangeAspect="1"/>
          </p:cNvPicPr>
          <p:nvPr/>
        </p:nvPicPr>
        <p:blipFill>
          <a:blip r:embed="rId3"/>
          <a:stretch>
            <a:fillRect/>
          </a:stretch>
        </p:blipFill>
        <p:spPr>
          <a:xfrm>
            <a:off x="3561769" y="4172516"/>
            <a:ext cx="4876800" cy="217067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7" name="Rectangle 66">
            <a:extLst>
              <a:ext uri="{FF2B5EF4-FFF2-40B4-BE49-F238E27FC236}">
                <a16:creationId xmlns:a16="http://schemas.microsoft.com/office/drawing/2014/main" id="{3A4F209C-C20E-4FA7-B241-1EF4F8D19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1" name="Rectangle 68">
            <a:extLst>
              <a:ext uri="{FF2B5EF4-FFF2-40B4-BE49-F238E27FC236}">
                <a16:creationId xmlns:a16="http://schemas.microsoft.com/office/drawing/2014/main" id="{E4564234-45B0-4ED8-A9E2-199C00173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9144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628650" y="365125"/>
            <a:ext cx="7886700" cy="1325563"/>
          </a:xfrm>
        </p:spPr>
        <p:txBody>
          <a:bodyPr>
            <a:normAutofit/>
          </a:bodyPr>
          <a:lstStyle/>
          <a:p>
            <a:r>
              <a:rPr lang="en-US">
                <a:solidFill>
                  <a:schemeClr val="bg1">
                    <a:lumMod val="95000"/>
                    <a:lumOff val="5000"/>
                  </a:schemeClr>
                </a:solidFill>
              </a:rPr>
              <a:t>Working in Your Project</a:t>
            </a:r>
          </a:p>
        </p:txBody>
      </p:sp>
      <p:sp>
        <p:nvSpPr>
          <p:cNvPr id="72" name="Content Placeholder 9"/>
          <p:cNvSpPr>
            <a:spLocks noGrp="1"/>
          </p:cNvSpPr>
          <p:nvPr>
            <p:ph idx="1"/>
          </p:nvPr>
        </p:nvSpPr>
        <p:spPr>
          <a:xfrm>
            <a:off x="628650" y="2015406"/>
            <a:ext cx="7886700" cy="4065986"/>
          </a:xfrm>
        </p:spPr>
        <p:txBody>
          <a:bodyPr anchor="ctr">
            <a:normAutofit/>
          </a:bodyPr>
          <a:lstStyle/>
          <a:p>
            <a:r>
              <a:rPr lang="en-US" sz="1700"/>
              <a:t>Once the product has been loaded to your project, it will be located in the Project Browser in the Doors or Windows categories.  Double-click the Type to customize that product in the Type Properties dialog box or drag and drop it into a wall, highlight it and Edit Type from the Properties screen</a:t>
            </a:r>
          </a:p>
          <a:p>
            <a:r>
              <a:rPr lang="en-US" sz="1700"/>
              <a:t>Examples:</a:t>
            </a:r>
          </a:p>
          <a:p>
            <a:pPr lvl="1"/>
            <a:r>
              <a:rPr lang="en-US" sz="1700"/>
              <a:t>Lite cut</a:t>
            </a:r>
          </a:p>
          <a:p>
            <a:pPr lvl="1"/>
            <a:r>
              <a:rPr lang="en-US" sz="1700"/>
              <a:t>Finishes</a:t>
            </a:r>
          </a:p>
          <a:p>
            <a:pPr lvl="1"/>
            <a:r>
              <a:rPr lang="en-US" sz="1700"/>
              <a:t>Glazing</a:t>
            </a:r>
          </a:p>
          <a:p>
            <a:pPr lvl="1"/>
            <a:r>
              <a:rPr lang="en-US" sz="1700"/>
              <a:t>Operation</a:t>
            </a:r>
          </a:p>
          <a:p>
            <a:pPr lvl="1"/>
            <a:r>
              <a:rPr lang="en-US" sz="1700"/>
              <a:t>Casing</a:t>
            </a:r>
          </a:p>
          <a:p>
            <a:pPr lvl="1"/>
            <a:r>
              <a:rPr lang="en-US" sz="1700"/>
              <a:t>Sill type</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82123" y="908344"/>
            <a:ext cx="3933226" cy="1538130"/>
          </a:xfrm>
        </p:spPr>
        <p:txBody>
          <a:bodyPr>
            <a:normAutofit/>
          </a:bodyPr>
          <a:lstStyle/>
          <a:p>
            <a:r>
              <a:rPr lang="en-US" dirty="0"/>
              <a:t>Changing Configuration…</a:t>
            </a:r>
          </a:p>
        </p:txBody>
      </p:sp>
      <p:sp>
        <p:nvSpPr>
          <p:cNvPr id="16"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649688" y="1685652"/>
            <a:ext cx="2456259"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3" y="744469"/>
            <a:ext cx="2456751"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4" name="Picture 3">
            <a:extLst>
              <a:ext uri="{FF2B5EF4-FFF2-40B4-BE49-F238E27FC236}">
                <a16:creationId xmlns:a16="http://schemas.microsoft.com/office/drawing/2014/main" id="{634C110E-5C88-4ABD-AFEF-68D2A050FAF9}"/>
              </a:ext>
            </a:extLst>
          </p:cNvPr>
          <p:cNvPicPr>
            <a:picLocks noChangeAspect="1"/>
          </p:cNvPicPr>
          <p:nvPr/>
        </p:nvPicPr>
        <p:blipFill>
          <a:blip r:embed="rId2"/>
          <a:stretch>
            <a:fillRect/>
          </a:stretch>
        </p:blipFill>
        <p:spPr>
          <a:xfrm>
            <a:off x="1110129" y="1778745"/>
            <a:ext cx="2450957" cy="3291917"/>
          </a:xfrm>
          <a:prstGeom prst="rect">
            <a:avLst/>
          </a:prstGeom>
        </p:spPr>
      </p:pic>
      <p:sp>
        <p:nvSpPr>
          <p:cNvPr id="2" name="Content Placeholder 1"/>
          <p:cNvSpPr>
            <a:spLocks noGrp="1"/>
          </p:cNvSpPr>
          <p:nvPr>
            <p:ph idx="1"/>
          </p:nvPr>
        </p:nvSpPr>
        <p:spPr>
          <a:xfrm>
            <a:off x="4433368" y="2286001"/>
            <a:ext cx="4037739" cy="3890962"/>
          </a:xfrm>
        </p:spPr>
        <p:txBody>
          <a:bodyPr>
            <a:normAutofit/>
          </a:bodyPr>
          <a:lstStyle/>
          <a:p>
            <a:r>
              <a:rPr lang="en-US" sz="1600" dirty="0"/>
              <a:t>Typically, you can change the product’s configuration once it is loaded into your project.  The Ultimate Bi-Fold Door will need to have the correct number of panels selected when you are loading it into your project.  You will not be able to switch from an 8 panel door to a 7 panel door, for example, by editing the type.  You will be able to switch that 7 Panel door from a 4L3R_3L4R to a 7L0R_0L7R, however, from the Type Properties Construction category.  Each configuration option is listed with a Option number associated with it and at the end of the listing, you can enter that Option number to change the configuration.  Toggling the arrows in plan will switch direction the door is operating</a:t>
            </a:r>
          </a:p>
        </p:txBody>
      </p:sp>
      <p:sp>
        <p:nvSpPr>
          <p:cNvPr id="11" name="Content Placeholder 1"/>
          <p:cNvSpPr txBox="1">
            <a:spLocks/>
          </p:cNvSpPr>
          <p:nvPr/>
        </p:nvSpPr>
        <p:spPr>
          <a:xfrm>
            <a:off x="609600" y="3200400"/>
            <a:ext cx="8229600" cy="1109472"/>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60759" y="327026"/>
            <a:ext cx="2468166" cy="2287588"/>
          </a:xfrm>
        </p:spPr>
        <p:txBody>
          <a:bodyPr anchor="ctr">
            <a:normAutofit/>
          </a:bodyPr>
          <a:lstStyle/>
          <a:p>
            <a:r>
              <a:rPr lang="en-US" sz="3100" dirty="0"/>
              <a:t>Changing Lite Cut</a:t>
            </a:r>
          </a:p>
        </p:txBody>
      </p:sp>
      <p:sp>
        <p:nvSpPr>
          <p:cNvPr id="2" name="Content Placeholder 1"/>
          <p:cNvSpPr>
            <a:spLocks noGrp="1"/>
          </p:cNvSpPr>
          <p:nvPr>
            <p:ph idx="1"/>
          </p:nvPr>
        </p:nvSpPr>
        <p:spPr>
          <a:xfrm>
            <a:off x="3167986" y="327026"/>
            <a:ext cx="5614060" cy="2287587"/>
          </a:xfrm>
        </p:spPr>
        <p:txBody>
          <a:bodyPr anchor="ctr">
            <a:normAutofit/>
          </a:bodyPr>
          <a:lstStyle/>
          <a:p>
            <a:r>
              <a:rPr lang="en-US" sz="1600" dirty="0"/>
              <a:t>The standard divided lite for this particular door is 3W5H Rectangle cut but you could:</a:t>
            </a:r>
          </a:p>
          <a:p>
            <a:pPr lvl="1"/>
            <a:r>
              <a:rPr lang="en-US" sz="1600" dirty="0"/>
              <a:t>Deselect Muntin Visibility in the Graphics category</a:t>
            </a:r>
          </a:p>
          <a:p>
            <a:pPr lvl="1"/>
            <a:r>
              <a:rPr lang="en-US" sz="1600" dirty="0"/>
              <a:t>Change amount wide and/or high </a:t>
            </a:r>
          </a:p>
          <a:p>
            <a:pPr lvl="1"/>
            <a:r>
              <a:rPr lang="en-US" sz="1600" dirty="0"/>
              <a:t>Shown is the Prairie 9 option…  The width and height of the corners are adjustable.</a:t>
            </a:r>
          </a:p>
          <a:p>
            <a:pPr lvl="1">
              <a:buNone/>
            </a:pPr>
            <a:endParaRPr lang="en-US" sz="1600" dirty="0"/>
          </a:p>
        </p:txBody>
      </p:sp>
      <p:pic>
        <p:nvPicPr>
          <p:cNvPr id="4099" name="Picture 3"/>
          <p:cNvPicPr>
            <a:picLocks noChangeAspect="1" noChangeArrowheads="1"/>
          </p:cNvPicPr>
          <p:nvPr/>
        </p:nvPicPr>
        <p:blipFill rotWithShape="1">
          <a:blip r:embed="rId2" cstate="print"/>
          <a:srcRect l="2554" r="2472" b="-1"/>
          <a:stretch/>
        </p:blipFill>
        <p:spPr bwMode="auto">
          <a:xfrm>
            <a:off x="-6876" y="2763151"/>
            <a:ext cx="9150876" cy="4093262"/>
          </a:xfrm>
          <a:custGeom>
            <a:avLst/>
            <a:gdLst>
              <a:gd name="connsiteX0" fmla="*/ 12201168 w 12201168"/>
              <a:gd name="connsiteY0" fmla="*/ 0 h 4093262"/>
              <a:gd name="connsiteX1" fmla="*/ 12201168 w 12201168"/>
              <a:gd name="connsiteY1" fmla="*/ 4093262 h 4093262"/>
              <a:gd name="connsiteX2" fmla="*/ 0 w 12201168"/>
              <a:gd name="connsiteY2" fmla="*/ 4093262 h 4093262"/>
              <a:gd name="connsiteX3" fmla="*/ 0 w 12201168"/>
              <a:gd name="connsiteY3" fmla="*/ 49771 h 4093262"/>
              <a:gd name="connsiteX4" fmla="*/ 344880 w 12201168"/>
              <a:gd name="connsiteY4" fmla="*/ 64399 h 4093262"/>
              <a:gd name="connsiteX5" fmla="*/ 9469555 w 12201168"/>
              <a:gd name="connsiteY5" fmla="*/ 167599 h 4093262"/>
              <a:gd name="connsiteX6" fmla="*/ 11750723 w 12201168"/>
              <a:gd name="connsiteY6" fmla="*/ 7961 h 4093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1168" h="4093262">
                <a:moveTo>
                  <a:pt x="12201168" y="0"/>
                </a:moveTo>
                <a:lnTo>
                  <a:pt x="12201168" y="4093262"/>
                </a:lnTo>
                <a:lnTo>
                  <a:pt x="0" y="4093262"/>
                </a:lnTo>
                <a:lnTo>
                  <a:pt x="0" y="49771"/>
                </a:lnTo>
                <a:lnTo>
                  <a:pt x="344880" y="64399"/>
                </a:lnTo>
                <a:cubicBezTo>
                  <a:pt x="3386438" y="213466"/>
                  <a:pt x="6427997" y="534535"/>
                  <a:pt x="9469555" y="167599"/>
                </a:cubicBezTo>
                <a:cubicBezTo>
                  <a:pt x="10229945" y="75865"/>
                  <a:pt x="10990334" y="27132"/>
                  <a:pt x="11750723" y="7961"/>
                </a:cubicBezTo>
                <a:close/>
              </a:path>
            </a:pathLst>
          </a:cu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C3801769AEAD44C91A92D43534A07A3" ma:contentTypeVersion="13" ma:contentTypeDescription="Create a new document." ma:contentTypeScope="" ma:versionID="b870b98330eb57cb6ef9b5335ff4b00d">
  <xsd:schema xmlns:xsd="http://www.w3.org/2001/XMLSchema" xmlns:xs="http://www.w3.org/2001/XMLSchema" xmlns:p="http://schemas.microsoft.com/office/2006/metadata/properties" xmlns:ns3="d45ef21c-617b-4dab-97e4-4a648d5a2077" xmlns:ns4="3fbf98dc-6585-4b1b-808a-60669900eca4" targetNamespace="http://schemas.microsoft.com/office/2006/metadata/properties" ma:root="true" ma:fieldsID="b31c464d7c1ee57f8786a0f53ececb1a" ns3:_="" ns4:_="">
    <xsd:import namespace="d45ef21c-617b-4dab-97e4-4a648d5a2077"/>
    <xsd:import namespace="3fbf98dc-6585-4b1b-808a-60669900eca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4:SharedWithUsers" minOccurs="0"/>
                <xsd:element ref="ns4:SharedWithDetails" minOccurs="0"/>
                <xsd:element ref="ns4:SharingHintHash"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5ef21c-617b-4dab-97e4-4a648d5a207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fbf98dc-6585-4b1b-808a-60669900eca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869223-F790-4436-9653-0B4A6325DE8C}">
  <ds:schemaRefs>
    <ds:schemaRef ds:uri="http://schemas.openxmlformats.org/package/2006/metadata/core-properties"/>
    <ds:schemaRef ds:uri="d45ef21c-617b-4dab-97e4-4a648d5a2077"/>
    <ds:schemaRef ds:uri="http://purl.org/dc/dcmitype/"/>
    <ds:schemaRef ds:uri="http://schemas.microsoft.com/office/infopath/2007/PartnerControls"/>
    <ds:schemaRef ds:uri="3fbf98dc-6585-4b1b-808a-60669900eca4"/>
    <ds:schemaRef ds:uri="http://purl.org/dc/elements/1.1/"/>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8A55105-8A7A-471D-963B-1A9A33D0BE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5ef21c-617b-4dab-97e4-4a648d5a2077"/>
    <ds:schemaRef ds:uri="3fbf98dc-6585-4b1b-808a-60669900ec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00E922-3E27-488D-88B0-891B33B34F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163</TotalTime>
  <Words>956</Words>
  <Application>Microsoft Office PowerPoint</Application>
  <PresentationFormat>On-screen Show (4:3)</PresentationFormat>
  <Paragraphs>77</Paragraphs>
  <Slides>12</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Lucida Sans</vt:lpstr>
      <vt:lpstr>Tw Cen MT</vt:lpstr>
      <vt:lpstr>Wingdings 3</vt:lpstr>
      <vt:lpstr>Office Theme</vt:lpstr>
      <vt:lpstr>REVIT LIBRARIES AND COLLECTIONS </vt:lpstr>
      <vt:lpstr>MARVIN.COM</vt:lpstr>
      <vt:lpstr>Download and Extract the Compressed ZIP</vt:lpstr>
      <vt:lpstr>Assembly Families</vt:lpstr>
      <vt:lpstr>Loading a Family</vt:lpstr>
      <vt:lpstr>Loading a Family continued…</vt:lpstr>
      <vt:lpstr>Working in Your Project</vt:lpstr>
      <vt:lpstr>Changing Configuration…</vt:lpstr>
      <vt:lpstr>Changing Lite Cut</vt:lpstr>
      <vt:lpstr>Material Families </vt:lpstr>
      <vt:lpstr>Save Time with Modern Detail Families</vt:lpstr>
      <vt:lpstr>To 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REVIT LIBRARIES AND COLLECTIONS </dc:title>
  <dc:creator>Stephanie Horner</dc:creator>
  <cp:lastModifiedBy>Stephanie Horner</cp:lastModifiedBy>
  <cp:revision>7</cp:revision>
  <dcterms:created xsi:type="dcterms:W3CDTF">2019-09-03T15:43:30Z</dcterms:created>
  <dcterms:modified xsi:type="dcterms:W3CDTF">2022-09-01T20:53:54Z</dcterms:modified>
</cp:coreProperties>
</file>